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8" r:id="rId5"/>
    <p:sldId id="258" r:id="rId6"/>
    <p:sldId id="259" r:id="rId7"/>
    <p:sldId id="314" r:id="rId8"/>
    <p:sldId id="260" r:id="rId9"/>
    <p:sldId id="315" r:id="rId10"/>
    <p:sldId id="261" r:id="rId11"/>
    <p:sldId id="316" r:id="rId12"/>
    <p:sldId id="262" r:id="rId13"/>
    <p:sldId id="317" r:id="rId14"/>
    <p:sldId id="263" r:id="rId15"/>
    <p:sldId id="318" r:id="rId16"/>
    <p:sldId id="264" r:id="rId17"/>
    <p:sldId id="319" r:id="rId18"/>
    <p:sldId id="265" r:id="rId19"/>
    <p:sldId id="320" r:id="rId20"/>
    <p:sldId id="266" r:id="rId21"/>
    <p:sldId id="321" r:id="rId22"/>
    <p:sldId id="267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80" d="100"/>
          <a:sy n="80" d="100"/>
        </p:scale>
        <p:origin x="-163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DB04-CE35-44C0-99A6-1C9216DCAF6A}" type="datetimeFigureOut">
              <a:rPr lang="sk-SK" smtClean="0"/>
              <a:t>24. 7. 2015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400-61A9-44DD-8A33-F6DF082305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DB04-CE35-44C0-99A6-1C9216DCAF6A}" type="datetimeFigureOut">
              <a:rPr lang="sk-SK" smtClean="0"/>
              <a:t>24. 7. 2015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400-61A9-44DD-8A33-F6DF082305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DB04-CE35-44C0-99A6-1C9216DCAF6A}" type="datetimeFigureOut">
              <a:rPr lang="sk-SK" smtClean="0"/>
              <a:t>24. 7. 2015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400-61A9-44DD-8A33-F6DF082305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DB04-CE35-44C0-99A6-1C9216DCAF6A}" type="datetimeFigureOut">
              <a:rPr lang="sk-SK" smtClean="0"/>
              <a:t>24. 7. 2015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400-61A9-44DD-8A33-F6DF082305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DB04-CE35-44C0-99A6-1C9216DCAF6A}" type="datetimeFigureOut">
              <a:rPr lang="sk-SK" smtClean="0"/>
              <a:t>24. 7. 2015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400-61A9-44DD-8A33-F6DF082305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DB04-CE35-44C0-99A6-1C9216DCAF6A}" type="datetimeFigureOut">
              <a:rPr lang="sk-SK" smtClean="0"/>
              <a:t>24. 7. 2015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400-61A9-44DD-8A33-F6DF082305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DB04-CE35-44C0-99A6-1C9216DCAF6A}" type="datetimeFigureOut">
              <a:rPr lang="sk-SK" smtClean="0"/>
              <a:t>24. 7. 2015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400-61A9-44DD-8A33-F6DF082305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DB04-CE35-44C0-99A6-1C9216DCAF6A}" type="datetimeFigureOut">
              <a:rPr lang="sk-SK" smtClean="0"/>
              <a:t>24. 7. 2015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400-61A9-44DD-8A33-F6DF082305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DB04-CE35-44C0-99A6-1C9216DCAF6A}" type="datetimeFigureOut">
              <a:rPr lang="sk-SK" smtClean="0"/>
              <a:t>24. 7. 2015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400-61A9-44DD-8A33-F6DF082305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DB04-CE35-44C0-99A6-1C9216DCAF6A}" type="datetimeFigureOut">
              <a:rPr lang="sk-SK" smtClean="0"/>
              <a:t>24. 7. 2015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400-61A9-44DD-8A33-F6DF082305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DB04-CE35-44C0-99A6-1C9216DCAF6A}" type="datetimeFigureOut">
              <a:rPr lang="sk-SK" smtClean="0"/>
              <a:t>24. 7. 2015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7400-61A9-44DD-8A33-F6DF0823051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FDB04-CE35-44C0-99A6-1C9216DCAF6A}" type="datetimeFigureOut">
              <a:rPr lang="sk-SK" smtClean="0"/>
              <a:t>24. 7. 2015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7400-61A9-44DD-8A33-F6DF0823051F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you should never visit Slovakia. Ever. </a:t>
            </a:r>
            <a:br>
              <a:rPr lang="en-US" b="1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ym typeface="Wingdings" pitchFamily="2" charset="2"/>
              </a:rPr>
              <a:t>29 reasons : )!</a:t>
            </a:r>
            <a:endParaRPr lang="sk-SK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5. No </a:t>
            </a:r>
            <a:r>
              <a:rPr lang="sk-SK" b="1" dirty="0" err="1" smtClean="0"/>
              <a:t>history</a:t>
            </a:r>
            <a:endParaRPr lang="sk-SK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58052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Spiš</a:t>
            </a:r>
            <a:r>
              <a:rPr lang="en-US" i="1" dirty="0" smtClean="0"/>
              <a:t> castle, the 6th biggest castle in the world</a:t>
            </a:r>
            <a:endParaRPr lang="sk-SK" dirty="0"/>
          </a:p>
        </p:txBody>
      </p:sp>
      <p:pic>
        <p:nvPicPr>
          <p:cNvPr id="5" name="Obrázok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4680520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996952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6. And definitely no beautiful landscapes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5" name="Obdĺžnik 4"/>
          <p:cNvSpPr/>
          <p:nvPr/>
        </p:nvSpPr>
        <p:spPr>
          <a:xfrm>
            <a:off x="0" y="6488668"/>
            <a:ext cx="1641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High</a:t>
            </a:r>
            <a:r>
              <a:rPr lang="sk-SK" i="1" dirty="0" smtClean="0"/>
              <a:t> </a:t>
            </a:r>
            <a:r>
              <a:rPr lang="sk-SK" i="1" dirty="0" err="1" smtClean="0"/>
              <a:t>Tatras</a:t>
            </a:r>
            <a:endParaRPr lang="sk-SK" dirty="0"/>
          </a:p>
        </p:txBody>
      </p:sp>
      <p:pic>
        <p:nvPicPr>
          <p:cNvPr id="7" name="Obrázok 6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379472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7. Beautiful animals live only in the ZOOs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5" name="Obdĺžnik 4"/>
          <p:cNvSpPr/>
          <p:nvPr/>
        </p:nvSpPr>
        <p:spPr>
          <a:xfrm>
            <a:off x="0" y="6237312"/>
            <a:ext cx="18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i="1" dirty="0" smtClean="0"/>
              <a:t>A </a:t>
            </a:r>
            <a:r>
              <a:rPr lang="sk-SK" i="1" dirty="0" err="1" smtClean="0"/>
              <a:t>wild</a:t>
            </a:r>
            <a:r>
              <a:rPr lang="sk-SK" i="1" dirty="0" smtClean="0"/>
              <a:t> fox, Pieniny</a:t>
            </a:r>
            <a:endParaRPr lang="sk-SK" dirty="0"/>
          </a:p>
        </p:txBody>
      </p:sp>
      <p:pic>
        <p:nvPicPr>
          <p:cNvPr id="7" name="Obrázok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160234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8. Because the country doesn't have its traditional ones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1653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Tatra</a:t>
            </a:r>
            <a:r>
              <a:rPr lang="en-US" i="1" dirty="0" smtClean="0"/>
              <a:t> Chamois, which is living only in the </a:t>
            </a:r>
            <a:r>
              <a:rPr lang="en-US" i="1" dirty="0" err="1" smtClean="0"/>
              <a:t>Tatras</a:t>
            </a:r>
            <a:endParaRPr lang="sk-SK" dirty="0"/>
          </a:p>
        </p:txBody>
      </p:sp>
      <p:pic>
        <p:nvPicPr>
          <p:cNvPr id="5" name="Obrázok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4849652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9. The countryside is so boring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537321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 small church in </a:t>
            </a:r>
            <a:r>
              <a:rPr lang="en-US" i="1" dirty="0" err="1" smtClean="0"/>
              <a:t>Drážovce</a:t>
            </a:r>
            <a:r>
              <a:rPr lang="en-US" i="1" dirty="0" smtClean="0"/>
              <a:t>, Nitra</a:t>
            </a:r>
            <a:endParaRPr lang="sk-SK" i="1" dirty="0" smtClean="0"/>
          </a:p>
          <a:p>
            <a:endParaRPr lang="sk-SK" dirty="0"/>
          </a:p>
        </p:txBody>
      </p:sp>
      <p:pic>
        <p:nvPicPr>
          <p:cNvPr id="5" name="Obrázok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67" y="1700808"/>
            <a:ext cx="9157934" cy="3456384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Slovakia is really not beautiful</a:t>
            </a:r>
            <a:br>
              <a:rPr lang="en-US" b="1" dirty="0" smtClean="0"/>
            </a:br>
            <a:endParaRPr lang="sk-SK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8092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10. And gets even more boring in the winter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2373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Veľký </a:t>
            </a:r>
            <a:r>
              <a:rPr lang="sk-SK" i="1" dirty="0" err="1" smtClean="0"/>
              <a:t>Rozsutec</a:t>
            </a:r>
            <a:r>
              <a:rPr lang="sk-SK" i="1" dirty="0" smtClean="0"/>
              <a:t> </a:t>
            </a:r>
            <a:r>
              <a:rPr lang="sk-SK" i="1" dirty="0" err="1" smtClean="0"/>
              <a:t>mountain</a:t>
            </a:r>
            <a:r>
              <a:rPr lang="sk-SK" i="1" dirty="0" smtClean="0"/>
              <a:t>, Žilina</a:t>
            </a:r>
            <a:endParaRPr lang="sk-SK" dirty="0"/>
          </a:p>
        </p:txBody>
      </p:sp>
      <p:pic>
        <p:nvPicPr>
          <p:cNvPr id="5" name="Obrázok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4680520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11. Not to mention the spring, of course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021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High</a:t>
            </a:r>
            <a:r>
              <a:rPr lang="sk-SK" i="1" dirty="0" smtClean="0"/>
              <a:t> </a:t>
            </a:r>
            <a:r>
              <a:rPr lang="sk-SK" i="1" dirty="0" err="1" smtClean="0"/>
              <a:t>Tatras</a:t>
            </a:r>
            <a:endParaRPr lang="sk-SK" dirty="0"/>
          </a:p>
        </p:txBody>
      </p:sp>
      <p:pic>
        <p:nvPicPr>
          <p:cNvPr id="5" name="Obrázok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010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12. It sucks since the country doesn't have a sea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1653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err="1" smtClean="0"/>
              <a:t>The</a:t>
            </a:r>
            <a:r>
              <a:rPr lang="sk-SK" i="1" dirty="0" smtClean="0"/>
              <a:t> Liptov </a:t>
            </a:r>
            <a:r>
              <a:rPr lang="sk-SK" i="1" dirty="0" err="1" smtClean="0"/>
              <a:t>Dam</a:t>
            </a:r>
            <a:r>
              <a:rPr lang="sk-SK" i="1" dirty="0" smtClean="0"/>
              <a:t>, Liptovský Mikuláš</a:t>
            </a:r>
            <a:endParaRPr lang="sk-SK" dirty="0"/>
          </a:p>
        </p:txBody>
      </p:sp>
      <p:pic>
        <p:nvPicPr>
          <p:cNvPr id="5" name="Obrázok 4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3897"/>
            <a:ext cx="9144000" cy="5170206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13. And it has no traditions...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1653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A </a:t>
            </a:r>
            <a:r>
              <a:rPr lang="sk-SK" i="1" dirty="0" err="1" smtClean="0"/>
              <a:t>traditional</a:t>
            </a:r>
            <a:r>
              <a:rPr lang="sk-SK" i="1" dirty="0" smtClean="0"/>
              <a:t> </a:t>
            </a:r>
            <a:r>
              <a:rPr lang="sk-SK" i="1" dirty="0" err="1" smtClean="0"/>
              <a:t>slovak</a:t>
            </a:r>
            <a:r>
              <a:rPr lang="sk-SK" i="1" dirty="0" smtClean="0"/>
              <a:t> festival, Čičmany</a:t>
            </a:r>
            <a:endParaRPr lang="sk-SK" dirty="0"/>
          </a:p>
        </p:txBody>
      </p:sp>
      <p:pic>
        <p:nvPicPr>
          <p:cNvPr id="5" name="Obrázok 4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14. ...nor </a:t>
            </a:r>
            <a:r>
              <a:rPr lang="sk-SK" b="1" dirty="0" err="1" smtClean="0"/>
              <a:t>interesting</a:t>
            </a:r>
            <a:r>
              <a:rPr lang="sk-SK" b="1" dirty="0" smtClean="0"/>
              <a:t> </a:t>
            </a:r>
            <a:r>
              <a:rPr lang="sk-SK" b="1" dirty="0" err="1" smtClean="0"/>
              <a:t>museums</a:t>
            </a:r>
            <a:endParaRPr lang="sk-SK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093296"/>
            <a:ext cx="730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err="1" smtClean="0"/>
              <a:t>Vlkolínec</a:t>
            </a:r>
            <a:r>
              <a:rPr lang="sk-SK" i="1" dirty="0" smtClean="0"/>
              <a:t> </a:t>
            </a:r>
            <a:r>
              <a:rPr lang="sk-SK" i="1" dirty="0" err="1" smtClean="0"/>
              <a:t>museum</a:t>
            </a:r>
            <a:r>
              <a:rPr lang="sk-SK" i="1" dirty="0" smtClean="0"/>
              <a:t> - a </a:t>
            </a:r>
            <a:r>
              <a:rPr lang="sk-SK" i="1" dirty="0" err="1" smtClean="0"/>
              <a:t>traditional</a:t>
            </a:r>
            <a:r>
              <a:rPr lang="sk-SK" i="1" dirty="0" smtClean="0"/>
              <a:t> </a:t>
            </a:r>
            <a:r>
              <a:rPr lang="sk-SK" i="1" dirty="0" err="1" smtClean="0"/>
              <a:t>vilage,World</a:t>
            </a:r>
            <a:r>
              <a:rPr lang="sk-SK" i="1" dirty="0" smtClean="0"/>
              <a:t> </a:t>
            </a:r>
            <a:r>
              <a:rPr lang="sk-SK" i="1" dirty="0" err="1" smtClean="0"/>
              <a:t>Heritage</a:t>
            </a:r>
            <a:r>
              <a:rPr lang="sk-SK" i="1" dirty="0" smtClean="0"/>
              <a:t> site, Ružomberok</a:t>
            </a:r>
            <a:endParaRPr lang="sk-SK" dirty="0"/>
          </a:p>
        </p:txBody>
      </p:sp>
      <p:pic>
        <p:nvPicPr>
          <p:cNvPr id="5" name="Obrázok 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876"/>
            <a:ext cx="9144000" cy="5460625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1026" name="Picture 2" descr="http://eurasmus.com/media/redator/2015-03/2a4b1e038074c2000f4d16a1fb100ad8a906e249_lar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04614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0" y="544522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Bratislava Main Square, Christmas market</a:t>
            </a:r>
            <a:endParaRPr lang="sk-SK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15. It just grew out of nothing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093296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Altar of Master Paul of </a:t>
            </a:r>
            <a:r>
              <a:rPr lang="en-US" i="1" dirty="0" err="1" smtClean="0"/>
              <a:t>Levoča</a:t>
            </a:r>
            <a:r>
              <a:rPr lang="en-US" i="1" dirty="0" smtClean="0"/>
              <a:t>, 16th century, the biggest wooden altar in the world</a:t>
            </a:r>
            <a:endParaRPr lang="sk-SK" dirty="0"/>
          </a:p>
        </p:txBody>
      </p:sp>
      <p:pic>
        <p:nvPicPr>
          <p:cNvPr id="5" name="Obrázok 4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250"/>
            <a:ext cx="9144000" cy="4635500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16. The cities are just so ugly!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0932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err="1" smtClean="0"/>
              <a:t>Unesco</a:t>
            </a:r>
            <a:r>
              <a:rPr lang="sk-SK" i="1" dirty="0" smtClean="0"/>
              <a:t> </a:t>
            </a:r>
            <a:r>
              <a:rPr lang="sk-SK" i="1" dirty="0" err="1" smtClean="0"/>
              <a:t>World</a:t>
            </a:r>
            <a:r>
              <a:rPr lang="sk-SK" i="1" dirty="0" smtClean="0"/>
              <a:t> </a:t>
            </a:r>
            <a:r>
              <a:rPr lang="sk-SK" i="1" dirty="0" err="1" smtClean="0"/>
              <a:t>Heritage</a:t>
            </a:r>
            <a:r>
              <a:rPr lang="sk-SK" i="1" dirty="0" smtClean="0"/>
              <a:t>, Bardejov</a:t>
            </a:r>
            <a:endParaRPr lang="sk-SK" dirty="0"/>
          </a:p>
        </p:txBody>
      </p:sp>
      <p:pic>
        <p:nvPicPr>
          <p:cNvPr id="5" name="Obrázok 4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9512"/>
            <a:ext cx="9144000" cy="5546984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17. </a:t>
            </a:r>
            <a:r>
              <a:rPr lang="sk-SK" b="1" dirty="0" err="1" smtClean="0"/>
              <a:t>Not</a:t>
            </a:r>
            <a:r>
              <a:rPr lang="sk-SK" b="1" dirty="0" smtClean="0"/>
              <a:t> </a:t>
            </a:r>
            <a:r>
              <a:rPr lang="sk-SK" b="1" dirty="0" err="1" smtClean="0"/>
              <a:t>interesting</a:t>
            </a:r>
            <a:r>
              <a:rPr lang="sk-SK" b="1" dirty="0" smtClean="0"/>
              <a:t> </a:t>
            </a:r>
            <a:r>
              <a:rPr lang="sk-SK" b="1" dirty="0" err="1" smtClean="0"/>
              <a:t>at</a:t>
            </a:r>
            <a:r>
              <a:rPr lang="sk-SK" b="1" dirty="0" smtClean="0"/>
              <a:t> </a:t>
            </a:r>
            <a:r>
              <a:rPr lang="sk-SK" b="1" dirty="0" err="1" smtClean="0"/>
              <a:t>all</a:t>
            </a:r>
            <a:endParaRPr lang="sk-SK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021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St. </a:t>
            </a:r>
            <a:r>
              <a:rPr lang="sk-SK" i="1" dirty="0" err="1" smtClean="0"/>
              <a:t>Elisabeth's</a:t>
            </a:r>
            <a:r>
              <a:rPr lang="sk-SK" i="1" dirty="0" smtClean="0"/>
              <a:t> </a:t>
            </a:r>
            <a:r>
              <a:rPr lang="sk-SK" i="1" dirty="0" err="1" smtClean="0"/>
              <a:t>Cathedral</a:t>
            </a:r>
            <a:r>
              <a:rPr lang="sk-SK" i="1" dirty="0" smtClean="0"/>
              <a:t>, Košice</a:t>
            </a:r>
            <a:endParaRPr lang="sk-SK" dirty="0"/>
          </a:p>
        </p:txBody>
      </p:sp>
      <p:pic>
        <p:nvPicPr>
          <p:cNvPr id="5" name="Obrázok 4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0137"/>
            <a:ext cx="9144000" cy="4657725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18. You can just feel the communism everywhere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59492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Bratislava </a:t>
            </a:r>
            <a:r>
              <a:rPr lang="sk-SK" i="1" dirty="0" err="1" smtClean="0"/>
              <a:t>Castle</a:t>
            </a:r>
            <a:r>
              <a:rPr lang="sk-SK" i="1" dirty="0" smtClean="0"/>
              <a:t>, Bratislava</a:t>
            </a:r>
            <a:endParaRPr lang="sk-SK" dirty="0"/>
          </a:p>
        </p:txBody>
      </p:sp>
      <p:pic>
        <p:nvPicPr>
          <p:cNvPr id="5" name="Obrázok 4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568280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19. Really nothing to see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021288"/>
            <a:ext cx="72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Main Square, </a:t>
            </a:r>
            <a:r>
              <a:rPr lang="en-US" i="1" dirty="0" err="1"/>
              <a:t>Kremnica</a:t>
            </a:r>
            <a:r>
              <a:rPr lang="en-US" i="1" dirty="0"/>
              <a:t>, one of the oldest Mints in the world</a:t>
            </a:r>
            <a:endParaRPr lang="sk-SK" dirty="0"/>
          </a:p>
        </p:txBody>
      </p:sp>
      <p:pic>
        <p:nvPicPr>
          <p:cNvPr id="5" name="Obrázok 4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7648"/>
            <a:ext cx="9144000" cy="4482703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2. Especially not the nature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20. Especially not in Bratislava. Everyone hates Bratislava. You too. Start hating. Now.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5877272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Bratislava's Old Town with an overview of the St. Michael's Gate, a former part of the city's fortification</a:t>
            </a:r>
            <a:endParaRPr lang="sk-SK" dirty="0"/>
          </a:p>
        </p:txBody>
      </p:sp>
      <p:pic>
        <p:nvPicPr>
          <p:cNvPr id="5" name="Obrázok 4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5352256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21. And by the way - the country has really terrible castles...Terrible!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1653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Orava </a:t>
            </a:r>
            <a:r>
              <a:rPr lang="sk-SK" i="1" dirty="0" err="1" smtClean="0"/>
              <a:t>Castle</a:t>
            </a:r>
            <a:r>
              <a:rPr lang="sk-SK" i="1" dirty="0" smtClean="0"/>
              <a:t>, Oravský Podzámok</a:t>
            </a:r>
            <a:endParaRPr lang="sk-SK" dirty="0"/>
          </a:p>
        </p:txBody>
      </p:sp>
      <p:pic>
        <p:nvPicPr>
          <p:cNvPr id="5" name="Obrázok 4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22. Just </a:t>
            </a:r>
            <a:r>
              <a:rPr lang="sk-SK" b="1" dirty="0" err="1" smtClean="0"/>
              <a:t>ugly</a:t>
            </a:r>
            <a:endParaRPr lang="sk-SK" b="1" dirty="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48866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Trenčín </a:t>
            </a:r>
            <a:r>
              <a:rPr lang="sk-SK" i="1" dirty="0" err="1" smtClean="0"/>
              <a:t>Castle</a:t>
            </a:r>
            <a:r>
              <a:rPr lang="sk-SK" i="1" dirty="0" smtClean="0"/>
              <a:t>, Trenčín</a:t>
            </a:r>
            <a:endParaRPr lang="sk-SK" dirty="0"/>
          </a:p>
        </p:txBody>
      </p:sp>
      <p:pic>
        <p:nvPicPr>
          <p:cNvPr id="5" name="Obrázok 4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760301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23. </a:t>
            </a:r>
            <a:r>
              <a:rPr lang="sk-SK" b="1" dirty="0" err="1" smtClean="0"/>
              <a:t>Mainly</a:t>
            </a:r>
            <a:r>
              <a:rPr lang="sk-SK" b="1" dirty="0" smtClean="0"/>
              <a:t> </a:t>
            </a:r>
            <a:r>
              <a:rPr lang="sk-SK" b="1" dirty="0" err="1" smtClean="0"/>
              <a:t>this</a:t>
            </a:r>
            <a:r>
              <a:rPr lang="sk-SK" b="1" dirty="0" smtClean="0"/>
              <a:t> </a:t>
            </a:r>
            <a:r>
              <a:rPr lang="sk-SK" b="1" dirty="0" err="1" smtClean="0"/>
              <a:t>one</a:t>
            </a:r>
            <a:endParaRPr lang="sk-SK" b="1" dirty="0"/>
          </a:p>
        </p:txBody>
      </p:sp>
    </p:spTree>
  </p:cSld>
  <p:clrMapOvr>
    <a:masterClrMapping/>
  </p:clrMapOvr>
  <p:transition spd="slow" advTm="4000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0932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Bojnice </a:t>
            </a:r>
            <a:r>
              <a:rPr lang="sk-SK" i="1" dirty="0" err="1" smtClean="0"/>
              <a:t>Castle</a:t>
            </a:r>
            <a:r>
              <a:rPr lang="sk-SK" i="1" dirty="0" smtClean="0"/>
              <a:t>, Bojnice</a:t>
            </a:r>
            <a:endParaRPr lang="sk-SK" dirty="0"/>
          </a:p>
        </p:txBody>
      </p:sp>
      <p:pic>
        <p:nvPicPr>
          <p:cNvPr id="5" name="Obrázok 4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6149"/>
            <a:ext cx="9144000" cy="5633131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24. As well as the women...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1653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Lomnický Štít, </a:t>
            </a:r>
            <a:r>
              <a:rPr lang="sk-SK" i="1" dirty="0" err="1"/>
              <a:t>High</a:t>
            </a:r>
            <a:r>
              <a:rPr lang="sk-SK" i="1" dirty="0"/>
              <a:t> </a:t>
            </a:r>
            <a:r>
              <a:rPr lang="sk-SK" i="1" dirty="0" err="1"/>
              <a:t>Tatras</a:t>
            </a:r>
            <a:endParaRPr lang="sk-SK" dirty="0"/>
          </a:p>
        </p:txBody>
      </p:sp>
      <p:pic>
        <p:nvPicPr>
          <p:cNvPr id="5" name="Obrázok 4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0" y="62373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err="1" smtClean="0"/>
              <a:t>Mill</a:t>
            </a:r>
            <a:r>
              <a:rPr lang="sk-SK" i="1" dirty="0" smtClean="0"/>
              <a:t> in </a:t>
            </a:r>
            <a:r>
              <a:rPr lang="sk-SK" i="1" dirty="0" err="1" smtClean="0"/>
              <a:t>Kvačianska</a:t>
            </a:r>
            <a:r>
              <a:rPr lang="sk-SK" i="1" dirty="0" smtClean="0"/>
              <a:t> </a:t>
            </a:r>
            <a:r>
              <a:rPr lang="sk-SK" i="1" dirty="0" err="1" smtClean="0"/>
              <a:t>Valley</a:t>
            </a:r>
            <a:endParaRPr lang="sk-SK" dirty="0"/>
          </a:p>
        </p:txBody>
      </p:sp>
      <p:pic>
        <p:nvPicPr>
          <p:cNvPr id="32770" name="Picture 2" descr="http://eurasmus.com/media/redator/2015-03/3c13261c73a5fb6883cc6694ce0d083081f1fa9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146160"/>
          </a:xfrm>
          <a:prstGeom prst="rect">
            <a:avLst/>
          </a:prstGeom>
          <a:noFill/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25. ...and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food</a:t>
            </a:r>
            <a:endParaRPr lang="sk-SK" b="1" dirty="0"/>
          </a:p>
        </p:txBody>
      </p:sp>
    </p:spTree>
  </p:cSld>
  <p:clrMapOvr>
    <a:masterClrMapping/>
  </p:clrMapOvr>
  <p:transition spd="slow" advTm="4000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021288"/>
            <a:ext cx="55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 traditional </a:t>
            </a:r>
            <a:r>
              <a:rPr lang="en-US" i="1" dirty="0" err="1" smtClean="0"/>
              <a:t>slovak</a:t>
            </a:r>
            <a:r>
              <a:rPr lang="en-US" i="1" dirty="0" smtClean="0"/>
              <a:t> garlic soup served in a crispy bread</a:t>
            </a:r>
            <a:endParaRPr lang="sk-SK" b="1" dirty="0"/>
          </a:p>
        </p:txBody>
      </p:sp>
      <p:pic>
        <p:nvPicPr>
          <p:cNvPr id="5" name="Obrázok 4" descr="2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280141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26. </a:t>
            </a:r>
            <a:r>
              <a:rPr lang="sk-SK" b="1" dirty="0" err="1" smtClean="0"/>
              <a:t>Really</a:t>
            </a:r>
            <a:r>
              <a:rPr lang="sk-SK" b="1" dirty="0" smtClean="0"/>
              <a:t> </a:t>
            </a:r>
            <a:r>
              <a:rPr lang="sk-SK" b="1" dirty="0" err="1" smtClean="0"/>
              <a:t>bad</a:t>
            </a:r>
            <a:endParaRPr lang="sk-SK" b="1" dirty="0"/>
          </a:p>
        </p:txBody>
      </p:sp>
    </p:spTree>
  </p:cSld>
  <p:clrMapOvr>
    <a:masterClrMapping/>
  </p:clrMapOvr>
  <p:transition spd="slow" advTm="4000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093296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Traditional </a:t>
            </a:r>
            <a:r>
              <a:rPr lang="en-US" i="1" dirty="0" err="1" smtClean="0"/>
              <a:t>slovak</a:t>
            </a:r>
            <a:r>
              <a:rPr lang="en-US" i="1" dirty="0" smtClean="0"/>
              <a:t> types of cheese, such as </a:t>
            </a:r>
            <a:r>
              <a:rPr lang="en-US" i="1" dirty="0" err="1" smtClean="0"/>
              <a:t>Oštiepok</a:t>
            </a:r>
            <a:r>
              <a:rPr lang="en-US" i="1" dirty="0" smtClean="0"/>
              <a:t>, </a:t>
            </a:r>
            <a:r>
              <a:rPr lang="en-US" i="1" dirty="0" err="1" smtClean="0"/>
              <a:t>Korbáčik</a:t>
            </a:r>
            <a:r>
              <a:rPr lang="en-US" i="1" dirty="0" smtClean="0"/>
              <a:t> or </a:t>
            </a:r>
            <a:r>
              <a:rPr lang="en-US" i="1" dirty="0" err="1" smtClean="0"/>
              <a:t>Parenica</a:t>
            </a:r>
            <a:endParaRPr lang="sk-SK" dirty="0"/>
          </a:p>
        </p:txBody>
      </p:sp>
      <p:pic>
        <p:nvPicPr>
          <p:cNvPr id="5" name="Obrázok 4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763"/>
            <a:ext cx="9144000" cy="5508509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27. Everything is just boring, sad and ugly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021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Špania Dolina, a Valley in Banská Bystrica</a:t>
            </a:r>
            <a:endParaRPr lang="sk-SK" dirty="0"/>
          </a:p>
        </p:txBody>
      </p:sp>
      <p:pic>
        <p:nvPicPr>
          <p:cNvPr id="5" name="Obrázok 4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1400"/>
            <a:ext cx="9144000" cy="4775200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28. They will all just rob you anyway...even the animals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0932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A </a:t>
            </a:r>
            <a:r>
              <a:rPr lang="sk-SK" i="1" dirty="0" err="1" smtClean="0"/>
              <a:t>squirrel</a:t>
            </a:r>
            <a:r>
              <a:rPr lang="sk-SK" i="1" dirty="0" smtClean="0"/>
              <a:t> in a park, Nitra</a:t>
            </a:r>
            <a:endParaRPr lang="sk-SK" dirty="0"/>
          </a:p>
        </p:txBody>
      </p:sp>
      <p:pic>
        <p:nvPicPr>
          <p:cNvPr id="5" name="Obrázok 4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160235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29. There is no point in visiting Slovakia...Why anyone does it?</a:t>
            </a:r>
            <a:endParaRPr lang="en-US" b="1" dirty="0"/>
          </a:p>
        </p:txBody>
      </p:sp>
    </p:spTree>
  </p:cSld>
  <p:clrMapOvr>
    <a:masterClrMapping/>
  </p:clrMapOvr>
  <p:transition spd="slow" advTm="4000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48866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Hriňová, Detva</a:t>
            </a:r>
            <a:endParaRPr lang="sk-SK" dirty="0"/>
          </a:p>
        </p:txBody>
      </p:sp>
      <p:pic>
        <p:nvPicPr>
          <p:cNvPr id="5" name="Obrázok 4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064224"/>
          </a:xfrm>
          <a:prstGeom prst="rect">
            <a:avLst/>
          </a:prstGeom>
        </p:spPr>
      </p:pic>
    </p:spTree>
  </p:cSld>
  <p:clrMapOvr>
    <a:masterClrMapping/>
  </p:clrMapOvr>
  <p:transition spd="slow" advTm="4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3. It has literally nothing to offer</a:t>
            </a:r>
            <a:endParaRPr lang="en-US" b="1" dirty="0"/>
          </a:p>
        </p:txBody>
      </p:sp>
      <p:sp>
        <p:nvSpPr>
          <p:cNvPr id="31746" name="AutoShape 2" descr="http://eurasmus.com/media/redator/2015-03/90f924031510f63a752b7fdeb98d36bfd792700f_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6021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Banská Štiavnica </a:t>
            </a:r>
            <a:r>
              <a:rPr lang="sk-SK" i="1" dirty="0" err="1" smtClean="0"/>
              <a:t>Calvary</a:t>
            </a:r>
            <a:endParaRPr lang="sk-SK" dirty="0"/>
          </a:p>
        </p:txBody>
      </p:sp>
      <p:sp>
        <p:nvSpPr>
          <p:cNvPr id="31746" name="AutoShape 2" descr="http://eurasmus.com/media/redator/2015-03/90f924031510f63a752b7fdeb98d36bfd792700f_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1748" name="Picture 4" descr="http://eurasmus.com/media/redator/2015-03/90f924031510f63a752b7fdeb98d36bfd792700f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4073"/>
            <a:ext cx="9144000" cy="491520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4. No </a:t>
            </a:r>
            <a:r>
              <a:rPr lang="sk-SK" b="1" dirty="0" err="1" smtClean="0"/>
              <a:t>breathtaking</a:t>
            </a:r>
            <a:r>
              <a:rPr lang="sk-SK" b="1" dirty="0" smtClean="0"/>
              <a:t> </a:t>
            </a:r>
            <a:r>
              <a:rPr lang="sk-SK" b="1" dirty="0" err="1" smtClean="0"/>
              <a:t>places</a:t>
            </a:r>
            <a:endParaRPr lang="sk-SK" b="1" dirty="0"/>
          </a:p>
        </p:txBody>
      </p:sp>
      <p:sp>
        <p:nvSpPr>
          <p:cNvPr id="30722" name="AutoShape 2" descr="http://eurasmus.com/media/redator/2015-03/Domica_Cave_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544522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Domica </a:t>
            </a:r>
            <a:r>
              <a:rPr lang="sk-SK" i="1" dirty="0" err="1" smtClean="0"/>
              <a:t>cave</a:t>
            </a:r>
            <a:r>
              <a:rPr lang="sk-SK" i="1" dirty="0" smtClean="0"/>
              <a:t>, Rožňava</a:t>
            </a:r>
            <a:endParaRPr lang="sk-SK" dirty="0"/>
          </a:p>
        </p:txBody>
      </p:sp>
      <p:sp>
        <p:nvSpPr>
          <p:cNvPr id="30722" name="AutoShape 2" descr="http://eurasmus.com/media/redator/2015-03/Domica_Cave_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24" name="Picture 4" descr="http://eurasmus.com/media/redator/2015-03/Domica_Cave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3"/>
            <a:ext cx="9144000" cy="374441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441</Words>
  <Application>Microsoft Office PowerPoint</Application>
  <PresentationFormat>Pokaz na ekranie (4:3)</PresentationFormat>
  <Paragraphs>60</Paragraphs>
  <Slides>59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0" baseType="lpstr">
      <vt:lpstr>Motív Office</vt:lpstr>
      <vt:lpstr>Why you should never visit Slovakia. Ever.  </vt:lpstr>
      <vt:lpstr>1. Slovakia is really not beautiful </vt:lpstr>
      <vt:lpstr>Prezentacja programu PowerPoint</vt:lpstr>
      <vt:lpstr>2. Especially not the nature</vt:lpstr>
      <vt:lpstr>Prezentacja programu PowerPoint</vt:lpstr>
      <vt:lpstr>3. It has literally nothing to offer</vt:lpstr>
      <vt:lpstr>Prezentacja programu PowerPoint</vt:lpstr>
      <vt:lpstr>4. No breathtaking places</vt:lpstr>
      <vt:lpstr>Prezentacja programu PowerPoint</vt:lpstr>
      <vt:lpstr>5. No history</vt:lpstr>
      <vt:lpstr>Prezentacja programu PowerPoint</vt:lpstr>
      <vt:lpstr>6. And definitely no beautiful landscapes</vt:lpstr>
      <vt:lpstr>Prezentacja programu PowerPoint</vt:lpstr>
      <vt:lpstr>7. Beautiful animals live only in the ZOOs</vt:lpstr>
      <vt:lpstr>Prezentacja programu PowerPoint</vt:lpstr>
      <vt:lpstr>8. Because the country doesn't have its traditional ones</vt:lpstr>
      <vt:lpstr>Prezentacja programu PowerPoint</vt:lpstr>
      <vt:lpstr>9. The countryside is so boring</vt:lpstr>
      <vt:lpstr>Prezentacja programu PowerPoint</vt:lpstr>
      <vt:lpstr>10. And gets even more boring in the winter</vt:lpstr>
      <vt:lpstr>Prezentacja programu PowerPoint</vt:lpstr>
      <vt:lpstr>11. Not to mention the spring, of course</vt:lpstr>
      <vt:lpstr>Prezentacja programu PowerPoint</vt:lpstr>
      <vt:lpstr>12. It sucks since the country doesn't have a sea</vt:lpstr>
      <vt:lpstr>Prezentacja programu PowerPoint</vt:lpstr>
      <vt:lpstr>13. And it has no traditions...</vt:lpstr>
      <vt:lpstr>Prezentacja programu PowerPoint</vt:lpstr>
      <vt:lpstr>14. ...nor interesting museums</vt:lpstr>
      <vt:lpstr>Prezentacja programu PowerPoint</vt:lpstr>
      <vt:lpstr>15. It just grew out of nothing</vt:lpstr>
      <vt:lpstr>Prezentacja programu PowerPoint</vt:lpstr>
      <vt:lpstr>16. The cities are just so ugly!</vt:lpstr>
      <vt:lpstr>Prezentacja programu PowerPoint</vt:lpstr>
      <vt:lpstr>17. Not interesting at all</vt:lpstr>
      <vt:lpstr>Prezentacja programu PowerPoint</vt:lpstr>
      <vt:lpstr>18. You can just feel the communism everywhere</vt:lpstr>
      <vt:lpstr>Prezentacja programu PowerPoint</vt:lpstr>
      <vt:lpstr>19. Really nothing to see</vt:lpstr>
      <vt:lpstr>Prezentacja programu PowerPoint</vt:lpstr>
      <vt:lpstr>20. Especially not in Bratislava. Everyone hates Bratislava. You too. Start hating. Now.</vt:lpstr>
      <vt:lpstr>Prezentacja programu PowerPoint</vt:lpstr>
      <vt:lpstr>21. And by the way - the country has really terrible castles...Terrible!</vt:lpstr>
      <vt:lpstr>Prezentacja programu PowerPoint</vt:lpstr>
      <vt:lpstr>22. Just ugly</vt:lpstr>
      <vt:lpstr>Prezentacja programu PowerPoint</vt:lpstr>
      <vt:lpstr>23. Mainly this one</vt:lpstr>
      <vt:lpstr>Prezentacja programu PowerPoint</vt:lpstr>
      <vt:lpstr>24. As well as the women...</vt:lpstr>
      <vt:lpstr>Prezentacja programu PowerPoint</vt:lpstr>
      <vt:lpstr>25. ...and the food</vt:lpstr>
      <vt:lpstr>Prezentacja programu PowerPoint</vt:lpstr>
      <vt:lpstr>26. Really bad</vt:lpstr>
      <vt:lpstr>Prezentacja programu PowerPoint</vt:lpstr>
      <vt:lpstr>27. Everything is just boring, sad and ugly</vt:lpstr>
      <vt:lpstr>Prezentacja programu PowerPoint</vt:lpstr>
      <vt:lpstr>28. They will all just rob you anyway...even the animals</vt:lpstr>
      <vt:lpstr>Prezentacja programu PowerPoint</vt:lpstr>
      <vt:lpstr>29. There is no point in visiting Slovakia...Why anyone does it?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you should never visit Slovakia. Ever.</dc:title>
  <dc:creator>marcel</dc:creator>
  <cp:lastModifiedBy>user</cp:lastModifiedBy>
  <cp:revision>26</cp:revision>
  <dcterms:created xsi:type="dcterms:W3CDTF">2015-07-09T14:57:03Z</dcterms:created>
  <dcterms:modified xsi:type="dcterms:W3CDTF">2015-07-24T11:41:21Z</dcterms:modified>
</cp:coreProperties>
</file>