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>
        <p:scale>
          <a:sx n="75" d="100"/>
          <a:sy n="75" d="100"/>
        </p:scale>
        <p:origin x="-38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ED2E8-B884-40C5-99F8-376525079F6E}" type="datetimeFigureOut">
              <a:rPr lang="sk-SK" smtClean="0"/>
              <a:t>23. 7. 2015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BBEE-ED80-463C-8940-35FB8DE5A4C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ED2E8-B884-40C5-99F8-376525079F6E}" type="datetimeFigureOut">
              <a:rPr lang="sk-SK" smtClean="0"/>
              <a:t>23. 7. 2015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BBEE-ED80-463C-8940-35FB8DE5A4C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ED2E8-B884-40C5-99F8-376525079F6E}" type="datetimeFigureOut">
              <a:rPr lang="sk-SK" smtClean="0"/>
              <a:t>23. 7. 2015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BBEE-ED80-463C-8940-35FB8DE5A4C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ED2E8-B884-40C5-99F8-376525079F6E}" type="datetimeFigureOut">
              <a:rPr lang="sk-SK" smtClean="0"/>
              <a:t>23. 7. 2015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BBEE-ED80-463C-8940-35FB8DE5A4C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ED2E8-B884-40C5-99F8-376525079F6E}" type="datetimeFigureOut">
              <a:rPr lang="sk-SK" smtClean="0"/>
              <a:t>23. 7. 2015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BBEE-ED80-463C-8940-35FB8DE5A4C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ED2E8-B884-40C5-99F8-376525079F6E}" type="datetimeFigureOut">
              <a:rPr lang="sk-SK" smtClean="0"/>
              <a:t>23. 7. 2015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BBEE-ED80-463C-8940-35FB8DE5A4C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ED2E8-B884-40C5-99F8-376525079F6E}" type="datetimeFigureOut">
              <a:rPr lang="sk-SK" smtClean="0"/>
              <a:t>23. 7. 2015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BBEE-ED80-463C-8940-35FB8DE5A4C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ED2E8-B884-40C5-99F8-376525079F6E}" type="datetimeFigureOut">
              <a:rPr lang="sk-SK" smtClean="0"/>
              <a:t>23. 7. 2015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BBEE-ED80-463C-8940-35FB8DE5A4C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ED2E8-B884-40C5-99F8-376525079F6E}" type="datetimeFigureOut">
              <a:rPr lang="sk-SK" smtClean="0"/>
              <a:t>23. 7. 2015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BBEE-ED80-463C-8940-35FB8DE5A4C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ED2E8-B884-40C5-99F8-376525079F6E}" type="datetimeFigureOut">
              <a:rPr lang="sk-SK" smtClean="0"/>
              <a:t>23. 7. 2015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BBEE-ED80-463C-8940-35FB8DE5A4C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ED2E8-B884-40C5-99F8-376525079F6E}" type="datetimeFigureOut">
              <a:rPr lang="sk-SK" smtClean="0"/>
              <a:t>23. 7. 2015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BBEE-ED80-463C-8940-35FB8DE5A4C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ED2E8-B884-40C5-99F8-376525079F6E}" type="datetimeFigureOut">
              <a:rPr lang="sk-SK" smtClean="0"/>
              <a:t>23. 7. 2015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3BBEE-ED80-463C-8940-35FB8DE5A4CC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/>
          <a:lstStyle/>
          <a:p>
            <a:r>
              <a:rPr lang="sk-SK" dirty="0" smtClean="0"/>
              <a:t>Slovakia QUIZ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3074" name="Picture 2" descr="C:\Users\domaci\Desktop\Nová složka (2)\Slovakia-stub-ma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924944"/>
            <a:ext cx="6115050" cy="2990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never happen</a:t>
            </a:r>
            <a:r>
              <a:rPr lang="sk-SK" b="1" dirty="0" smtClean="0"/>
              <a:t>e</a:t>
            </a:r>
            <a:r>
              <a:rPr lang="en-US" b="1" dirty="0" smtClean="0"/>
              <a:t>d in</a:t>
            </a:r>
            <a:r>
              <a:rPr lang="sk-SK" b="1" dirty="0" smtClean="0"/>
              <a:t> </a:t>
            </a:r>
            <a:r>
              <a:rPr lang="sk-SK" b="1" dirty="0" err="1" smtClean="0"/>
              <a:t>the</a:t>
            </a:r>
            <a:r>
              <a:rPr lang="en-US" b="1" dirty="0" smtClean="0"/>
              <a:t> Slovak </a:t>
            </a:r>
            <a:r>
              <a:rPr lang="sk-SK" b="1" dirty="0" smtClean="0"/>
              <a:t>P</a:t>
            </a:r>
            <a:r>
              <a:rPr lang="en-US" b="1" dirty="0" err="1" smtClean="0"/>
              <a:t>arliament</a:t>
            </a:r>
            <a:r>
              <a:rPr lang="en-US" b="1" dirty="0" smtClean="0"/>
              <a:t>?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 algn="just">
              <a:buAutoNum type="alphaUcParenR"/>
            </a:pPr>
            <a:r>
              <a:rPr lang="sk-SK" dirty="0" smtClean="0"/>
              <a:t>A w</a:t>
            </a:r>
            <a:r>
              <a:rPr lang="en-US" dirty="0" err="1" smtClean="0"/>
              <a:t>oman</a:t>
            </a:r>
            <a:r>
              <a:rPr lang="en-US" dirty="0" smtClean="0"/>
              <a:t> tried to throw </a:t>
            </a:r>
            <a:r>
              <a:rPr lang="sk-SK" dirty="0" smtClean="0"/>
              <a:t>a </a:t>
            </a:r>
            <a:r>
              <a:rPr lang="en-US" dirty="0" smtClean="0"/>
              <a:t>chair on the </a:t>
            </a:r>
            <a:r>
              <a:rPr lang="sk-SK" dirty="0" err="1" smtClean="0"/>
              <a:t>MPs</a:t>
            </a:r>
            <a:r>
              <a:rPr lang="en-US" dirty="0" smtClean="0"/>
              <a:t> </a:t>
            </a:r>
            <a:endParaRPr lang="sk-SK" dirty="0" smtClean="0"/>
          </a:p>
          <a:p>
            <a:pPr marL="514350" indent="-514350" algn="just">
              <a:buNone/>
            </a:pPr>
            <a:r>
              <a:rPr lang="en-US" dirty="0" smtClean="0"/>
              <a:t>B) Several members of the </a:t>
            </a:r>
            <a:r>
              <a:rPr lang="sk-SK" dirty="0" smtClean="0"/>
              <a:t>P</a:t>
            </a:r>
            <a:r>
              <a:rPr lang="en-US" dirty="0" err="1" smtClean="0"/>
              <a:t>arliament</a:t>
            </a:r>
            <a:r>
              <a:rPr lang="en-US" dirty="0" smtClean="0"/>
              <a:t> added </a:t>
            </a:r>
            <a:r>
              <a:rPr lang="sk-SK" dirty="0" smtClean="0"/>
              <a:t>a </a:t>
            </a:r>
            <a:r>
              <a:rPr lang="en-US" dirty="0" err="1" smtClean="0"/>
              <a:t>pornstar</a:t>
            </a:r>
            <a:r>
              <a:rPr lang="en-US" dirty="0" smtClean="0"/>
              <a:t> </a:t>
            </a:r>
            <a:r>
              <a:rPr lang="sk-SK" dirty="0" smtClean="0"/>
              <a:t>on</a:t>
            </a:r>
            <a:r>
              <a:rPr lang="en-US" dirty="0" smtClean="0"/>
              <a:t> the </a:t>
            </a:r>
            <a:r>
              <a:rPr lang="sk-SK" dirty="0" err="1"/>
              <a:t>F</a:t>
            </a:r>
            <a:r>
              <a:rPr lang="en-US" dirty="0" err="1" smtClean="0"/>
              <a:t>acebook</a:t>
            </a:r>
            <a:r>
              <a:rPr lang="en-US" dirty="0" smtClean="0"/>
              <a:t> </a:t>
            </a:r>
            <a:endParaRPr lang="sk-SK" dirty="0" smtClean="0"/>
          </a:p>
          <a:p>
            <a:pPr marL="514350" indent="-514350" algn="just">
              <a:buNone/>
            </a:pPr>
            <a:r>
              <a:rPr lang="en-US" dirty="0" smtClean="0"/>
              <a:t>C) </a:t>
            </a:r>
            <a:r>
              <a:rPr lang="sk-SK" dirty="0" smtClean="0"/>
              <a:t>A</a:t>
            </a:r>
            <a:r>
              <a:rPr lang="en-US" dirty="0" smtClean="0"/>
              <a:t> member of the parliament t</a:t>
            </a:r>
            <a:r>
              <a:rPr lang="sk-SK" dirty="0" err="1" smtClean="0"/>
              <a:t>old</a:t>
            </a:r>
            <a:r>
              <a:rPr lang="en-US" dirty="0" smtClean="0"/>
              <a:t> another „You will end up in the jail, you bastard!“ </a:t>
            </a:r>
            <a:r>
              <a:rPr lang="sk-SK" dirty="0" smtClean="0"/>
              <a:t>and </a:t>
            </a:r>
            <a:r>
              <a:rPr lang="sk-SK" dirty="0" err="1" smtClean="0"/>
              <a:t>later</a:t>
            </a:r>
            <a:r>
              <a:rPr lang="sk-SK" dirty="0" smtClean="0"/>
              <a:t> </a:t>
            </a:r>
            <a:r>
              <a:rPr lang="sk-SK" dirty="0"/>
              <a:t>l</a:t>
            </a:r>
            <a:r>
              <a:rPr lang="en-US" dirty="0" err="1" smtClean="0"/>
              <a:t>ied</a:t>
            </a:r>
            <a:r>
              <a:rPr lang="en-US" dirty="0" smtClean="0"/>
              <a:t> he </a:t>
            </a:r>
            <a:r>
              <a:rPr lang="sk-SK" dirty="0" smtClean="0"/>
              <a:t>ha</a:t>
            </a:r>
            <a:r>
              <a:rPr lang="en-US" dirty="0" err="1" smtClean="0"/>
              <a:t>dn´t</a:t>
            </a:r>
            <a:r>
              <a:rPr lang="en-US" dirty="0" smtClean="0"/>
              <a:t> s</a:t>
            </a:r>
            <a:r>
              <a:rPr lang="sk-SK" dirty="0" err="1" smtClean="0"/>
              <a:t>aid</a:t>
            </a:r>
            <a:r>
              <a:rPr lang="en-US" dirty="0" smtClean="0"/>
              <a:t> it even thought it was </a:t>
            </a:r>
            <a:r>
              <a:rPr lang="sk-SK" dirty="0" err="1" smtClean="0"/>
              <a:t>recorded</a:t>
            </a:r>
            <a:r>
              <a:rPr lang="sk-SK" dirty="0" smtClean="0"/>
              <a:t> </a:t>
            </a:r>
            <a:r>
              <a:rPr lang="en-US" dirty="0" smtClean="0"/>
              <a:t>on </a:t>
            </a:r>
            <a:r>
              <a:rPr lang="sk-SK" dirty="0" smtClean="0"/>
              <a:t>a </a:t>
            </a:r>
            <a:r>
              <a:rPr lang="sk-SK" dirty="0" err="1" smtClean="0"/>
              <a:t>tape</a:t>
            </a:r>
            <a:endParaRPr lang="sk-SK" dirty="0" smtClean="0"/>
          </a:p>
          <a:p>
            <a:pPr marL="514350" indent="-514350" algn="just">
              <a:buNone/>
            </a:pPr>
            <a:r>
              <a:rPr lang="en-US" dirty="0" smtClean="0"/>
              <a:t> D) </a:t>
            </a:r>
            <a:r>
              <a:rPr lang="sk-SK" dirty="0" err="1" smtClean="0"/>
              <a:t>An</a:t>
            </a:r>
            <a:r>
              <a:rPr lang="sk-SK" dirty="0" smtClean="0"/>
              <a:t> MP </a:t>
            </a:r>
            <a:r>
              <a:rPr lang="en-US" dirty="0" smtClean="0"/>
              <a:t>brought marihuana to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/>
              <a:t>P</a:t>
            </a:r>
            <a:r>
              <a:rPr lang="en-US" dirty="0" err="1" smtClean="0"/>
              <a:t>arliament</a:t>
            </a:r>
            <a:r>
              <a:rPr lang="en-US" dirty="0" smtClean="0"/>
              <a:t> to show</a:t>
            </a:r>
            <a:r>
              <a:rPr lang="sk-SK" dirty="0" smtClean="0"/>
              <a:t> </a:t>
            </a:r>
            <a:r>
              <a:rPr lang="sk-SK" dirty="0" err="1" smtClean="0"/>
              <a:t>how</a:t>
            </a:r>
            <a:r>
              <a:rPr lang="sk-SK" dirty="0" smtClean="0"/>
              <a:t> </a:t>
            </a:r>
            <a:r>
              <a:rPr lang="en-US" dirty="0" smtClean="0"/>
              <a:t>access</a:t>
            </a:r>
            <a:r>
              <a:rPr lang="sk-SK" dirty="0" err="1" smtClean="0"/>
              <a:t>ible</a:t>
            </a:r>
            <a:r>
              <a:rPr lang="sk-SK" dirty="0" smtClean="0"/>
              <a:t> </a:t>
            </a:r>
            <a:r>
              <a:rPr lang="sk-SK" dirty="0" err="1" smtClean="0"/>
              <a:t>it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de-DE" dirty="0" smtClean="0"/>
              <a:t>; </a:t>
            </a:r>
            <a:r>
              <a:rPr lang="de-DE" dirty="0" err="1" smtClean="0"/>
              <a:t>later</a:t>
            </a:r>
            <a:r>
              <a:rPr lang="de-DE" dirty="0" smtClean="0"/>
              <a:t> he </a:t>
            </a:r>
            <a:r>
              <a:rPr lang="de-DE" dirty="0" err="1" smtClean="0"/>
              <a:t>got</a:t>
            </a:r>
            <a:r>
              <a:rPr lang="de-DE" dirty="0" smtClean="0"/>
              <a:t> </a:t>
            </a:r>
            <a:r>
              <a:rPr lang="de-DE" dirty="0" err="1" smtClean="0"/>
              <a:t>arrested</a:t>
            </a:r>
            <a:r>
              <a:rPr lang="de-DE" dirty="0" smtClean="0"/>
              <a:t>. 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b="1" dirty="0" err="1" smtClean="0"/>
              <a:t>Who</a:t>
            </a:r>
            <a:r>
              <a:rPr lang="sk-SK" sz="4000" b="1" dirty="0" smtClean="0"/>
              <a:t> </a:t>
            </a:r>
            <a:r>
              <a:rPr lang="sk-SK" sz="4000" b="1" dirty="0" err="1" smtClean="0"/>
              <a:t>was</a:t>
            </a:r>
            <a:r>
              <a:rPr lang="sk-SK" sz="4000" b="1" dirty="0" smtClean="0"/>
              <a:t> never Slovak </a:t>
            </a:r>
            <a:r>
              <a:rPr lang="sk-SK" sz="4000" b="1" dirty="0" err="1" smtClean="0"/>
              <a:t>President</a:t>
            </a:r>
            <a:r>
              <a:rPr lang="sk-SK" sz="4000" b="1" dirty="0" smtClean="0"/>
              <a:t>?</a:t>
            </a:r>
            <a:endParaRPr lang="sk-SK" sz="40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arenR"/>
            </a:pPr>
            <a:r>
              <a:rPr lang="sk-SK" dirty="0" smtClean="0"/>
              <a:t>Štefan </a:t>
            </a:r>
            <a:r>
              <a:rPr lang="sk-SK" dirty="0" err="1" smtClean="0"/>
              <a:t>Harabin</a:t>
            </a:r>
            <a:r>
              <a:rPr lang="sk-SK" dirty="0" smtClean="0"/>
              <a:t> </a:t>
            </a:r>
          </a:p>
          <a:p>
            <a:pPr marL="514350" indent="-514350">
              <a:buAutoNum type="alphaUcParenR"/>
            </a:pPr>
            <a:endParaRPr lang="sk-SK" dirty="0"/>
          </a:p>
          <a:p>
            <a:pPr marL="514350" indent="-514350">
              <a:buAutoNum type="alphaUcParenR"/>
            </a:pPr>
            <a:r>
              <a:rPr lang="sk-SK" dirty="0" smtClean="0"/>
              <a:t>Andrej </a:t>
            </a:r>
            <a:r>
              <a:rPr lang="sk-SK" dirty="0" err="1" smtClean="0"/>
              <a:t>Kiska</a:t>
            </a:r>
            <a:endParaRPr lang="sk-SK" dirty="0" smtClean="0"/>
          </a:p>
          <a:p>
            <a:pPr marL="514350" indent="-514350">
              <a:buAutoNum type="alphaUcParenR"/>
            </a:pPr>
            <a:endParaRPr lang="sk-SK" dirty="0"/>
          </a:p>
          <a:p>
            <a:pPr marL="514350" indent="-514350">
              <a:buAutoNum type="alphaUcParenR"/>
            </a:pPr>
            <a:r>
              <a:rPr lang="sk-SK" dirty="0" smtClean="0"/>
              <a:t>Ivan Gašparovič</a:t>
            </a:r>
          </a:p>
          <a:p>
            <a:pPr marL="514350" indent="-514350">
              <a:buAutoNum type="alphaUcParenR"/>
            </a:pPr>
            <a:endParaRPr lang="sk-SK" dirty="0"/>
          </a:p>
          <a:p>
            <a:pPr marL="514350" indent="-514350">
              <a:buAutoNum type="alphaUcParenR"/>
            </a:pPr>
            <a:r>
              <a:rPr lang="sk-SK" dirty="0" smtClean="0"/>
              <a:t>Michal Kováč</a:t>
            </a:r>
          </a:p>
          <a:p>
            <a:pPr marL="514350" indent="-514350">
              <a:buAutoNum type="alphaUcParenR"/>
            </a:pPr>
            <a:endParaRPr lang="sk-SK" dirty="0"/>
          </a:p>
        </p:txBody>
      </p:sp>
      <p:pic>
        <p:nvPicPr>
          <p:cNvPr id="1026" name="Picture 2" descr="C:\Users\domaci\Desktop\Nová složka (2)\sm-1212-002c-harabinS.r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412776"/>
            <a:ext cx="2016224" cy="2298700"/>
          </a:xfrm>
          <a:prstGeom prst="rect">
            <a:avLst/>
          </a:prstGeom>
          <a:noFill/>
        </p:spPr>
      </p:pic>
      <p:pic>
        <p:nvPicPr>
          <p:cNvPr id="1027" name="Picture 3" descr="C:\Users\domaci\Desktop\Nová složka (2)\michal_kovac_exprezident_10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9" y="1412776"/>
            <a:ext cx="1944216" cy="2376264"/>
          </a:xfrm>
          <a:prstGeom prst="rect">
            <a:avLst/>
          </a:prstGeom>
          <a:noFill/>
        </p:spPr>
      </p:pic>
      <p:pic>
        <p:nvPicPr>
          <p:cNvPr id="1028" name="Picture 4" descr="C:\Users\domaci\Desktop\Nová složka (2)\12940521072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4005064"/>
            <a:ext cx="1807468" cy="2276673"/>
          </a:xfrm>
          <a:prstGeom prst="rect">
            <a:avLst/>
          </a:prstGeom>
          <a:noFill/>
        </p:spPr>
      </p:pic>
      <p:pic>
        <p:nvPicPr>
          <p:cNvPr id="1029" name="Picture 5" descr="C:\Users\domaci\Desktop\Nová složka (2)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4077072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err="1" smtClean="0"/>
              <a:t>How</a:t>
            </a:r>
            <a:r>
              <a:rPr lang="sk-SK" b="1" dirty="0" smtClean="0"/>
              <a:t> </a:t>
            </a:r>
            <a:r>
              <a:rPr lang="sk-SK" b="1" dirty="0" err="1" smtClean="0"/>
              <a:t>many</a:t>
            </a:r>
            <a:r>
              <a:rPr lang="sk-SK" b="1" dirty="0" smtClean="0"/>
              <a:t> </a:t>
            </a:r>
            <a:r>
              <a:rPr lang="sk-SK" b="1" dirty="0" err="1" smtClean="0"/>
              <a:t>push-ups</a:t>
            </a:r>
            <a:r>
              <a:rPr lang="sk-SK" b="1" dirty="0" smtClean="0"/>
              <a:t> </a:t>
            </a:r>
            <a:r>
              <a:rPr lang="sk-SK" b="1" dirty="0" err="1" smtClean="0"/>
              <a:t>is</a:t>
            </a:r>
            <a:r>
              <a:rPr lang="sk-SK" b="1" dirty="0" smtClean="0"/>
              <a:t> </a:t>
            </a:r>
            <a:r>
              <a:rPr lang="sk-SK" b="1" dirty="0" err="1" smtClean="0"/>
              <a:t>the</a:t>
            </a:r>
            <a:r>
              <a:rPr lang="sk-SK" b="1" dirty="0" smtClean="0"/>
              <a:t> Slovak PM </a:t>
            </a:r>
            <a:r>
              <a:rPr lang="sk-SK" b="1" dirty="0" err="1" smtClean="0"/>
              <a:t>able</a:t>
            </a:r>
            <a:r>
              <a:rPr lang="sk-SK" b="1" dirty="0" smtClean="0"/>
              <a:t> to do in 30 </a:t>
            </a:r>
            <a:r>
              <a:rPr lang="sk-SK" b="1" dirty="0" err="1" smtClean="0"/>
              <a:t>minutes</a:t>
            </a:r>
            <a:r>
              <a:rPr lang="sk-SK" b="1" dirty="0" smtClean="0"/>
              <a:t>? 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arenR"/>
            </a:pPr>
            <a:r>
              <a:rPr lang="sk-SK" sz="4000" dirty="0" smtClean="0"/>
              <a:t>599</a:t>
            </a:r>
          </a:p>
          <a:p>
            <a:pPr marL="514350" indent="-514350">
              <a:buAutoNum type="alphaUcParenR"/>
            </a:pPr>
            <a:r>
              <a:rPr lang="sk-SK" sz="4000" dirty="0" smtClean="0"/>
              <a:t>99</a:t>
            </a:r>
          </a:p>
          <a:p>
            <a:pPr marL="514350" indent="-514350">
              <a:buAutoNum type="alphaUcParenR"/>
            </a:pPr>
            <a:r>
              <a:rPr lang="sk-SK" sz="4000" dirty="0" smtClean="0"/>
              <a:t>999</a:t>
            </a:r>
          </a:p>
          <a:p>
            <a:pPr marL="514350" indent="-514350">
              <a:buAutoNum type="alphaUcParenR"/>
            </a:pPr>
            <a:r>
              <a:rPr lang="sk-SK" sz="4000" dirty="0" smtClean="0"/>
              <a:t>1001</a:t>
            </a:r>
          </a:p>
          <a:p>
            <a:pPr marL="514350" indent="-514350">
              <a:buNone/>
            </a:pPr>
            <a:endParaRPr lang="sk-SK" dirty="0"/>
          </a:p>
        </p:txBody>
      </p:sp>
      <p:pic>
        <p:nvPicPr>
          <p:cNvPr id="2051" name="Picture 3" descr="C:\Users\domaci\Desktop\Nová složka (2)\fico-smiec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844824"/>
            <a:ext cx="4752528" cy="3960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err="1" smtClean="0"/>
              <a:t>Which</a:t>
            </a:r>
            <a:r>
              <a:rPr lang="sk-SK" b="1" dirty="0" smtClean="0"/>
              <a:t> </a:t>
            </a:r>
            <a:r>
              <a:rPr lang="sk-SK" b="1" dirty="0" err="1" smtClean="0"/>
              <a:t>of</a:t>
            </a:r>
            <a:r>
              <a:rPr lang="sk-SK" b="1" dirty="0" smtClean="0"/>
              <a:t> </a:t>
            </a:r>
            <a:r>
              <a:rPr lang="sk-SK" b="1" dirty="0" err="1" smtClean="0"/>
              <a:t>these</a:t>
            </a:r>
            <a:r>
              <a:rPr lang="sk-SK" b="1" dirty="0" smtClean="0"/>
              <a:t> </a:t>
            </a:r>
            <a:r>
              <a:rPr lang="sk-SK" b="1" dirty="0" err="1" smtClean="0"/>
              <a:t>dishes</a:t>
            </a:r>
            <a:r>
              <a:rPr lang="sk-SK" b="1" dirty="0" smtClean="0"/>
              <a:t> </a:t>
            </a:r>
            <a:r>
              <a:rPr lang="sk-SK" b="1" dirty="0" err="1" smtClean="0"/>
              <a:t>is</a:t>
            </a:r>
            <a:r>
              <a:rPr lang="sk-SK" b="1" dirty="0" smtClean="0"/>
              <a:t> </a:t>
            </a:r>
            <a:r>
              <a:rPr lang="sk-SK" b="1" dirty="0" err="1" smtClean="0"/>
              <a:t>not</a:t>
            </a:r>
            <a:r>
              <a:rPr lang="sk-SK" b="1" dirty="0" smtClean="0"/>
              <a:t> Slovak?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arenR"/>
            </a:pPr>
            <a:r>
              <a:rPr lang="sk-SK" dirty="0" smtClean="0"/>
              <a:t>Treska s rožkom</a:t>
            </a:r>
          </a:p>
          <a:p>
            <a:pPr marL="514350" indent="-514350">
              <a:buAutoNum type="alphaUcParenR"/>
            </a:pPr>
            <a:r>
              <a:rPr lang="sk-SK" dirty="0" smtClean="0"/>
              <a:t>Bryndzové halušky</a:t>
            </a:r>
          </a:p>
          <a:p>
            <a:pPr marL="514350" indent="-514350">
              <a:buAutoNum type="alphaUcParenR"/>
            </a:pPr>
            <a:r>
              <a:rPr lang="sk-SK" dirty="0" smtClean="0"/>
              <a:t>Skalický </a:t>
            </a:r>
            <a:r>
              <a:rPr lang="sk-SK" dirty="0" err="1" smtClean="0"/>
              <a:t>trdelník</a:t>
            </a:r>
            <a:endParaRPr lang="sk-SK" dirty="0" smtClean="0"/>
          </a:p>
          <a:p>
            <a:pPr marL="514350" indent="-514350">
              <a:buAutoNum type="alphaUcParenR"/>
            </a:pPr>
            <a:r>
              <a:rPr lang="sk-SK" dirty="0" smtClean="0"/>
              <a:t>Červený boršč</a:t>
            </a:r>
          </a:p>
          <a:p>
            <a:pPr marL="514350" indent="-514350">
              <a:buNone/>
            </a:pPr>
            <a:endParaRPr lang="sk-SK" dirty="0" smtClean="0"/>
          </a:p>
          <a:p>
            <a:pPr marL="514350" indent="-514350">
              <a:buAutoNum type="alphaUcParenR"/>
            </a:pPr>
            <a:endParaRPr lang="sk-SK" dirty="0" smtClean="0"/>
          </a:p>
          <a:p>
            <a:pPr marL="514350" indent="-514350">
              <a:buAutoNum type="alphaUcParenR"/>
            </a:pPr>
            <a:endParaRPr lang="sk-SK" dirty="0" smtClean="0"/>
          </a:p>
          <a:p>
            <a:pPr marL="514350" indent="-514350">
              <a:buAutoNum type="alphaUcParenR"/>
            </a:pPr>
            <a:endParaRPr lang="sk-SK" dirty="0"/>
          </a:p>
        </p:txBody>
      </p:sp>
      <p:pic>
        <p:nvPicPr>
          <p:cNvPr id="12290" name="Picture 2" descr="C:\Users\domaci\Desktop\Nová složka (2)\tres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412776"/>
            <a:ext cx="2162175" cy="2114550"/>
          </a:xfrm>
          <a:prstGeom prst="rect">
            <a:avLst/>
          </a:prstGeom>
          <a:noFill/>
        </p:spPr>
      </p:pic>
      <p:pic>
        <p:nvPicPr>
          <p:cNvPr id="12291" name="Picture 3" descr="C:\Users\domaci\Desktop\Nová složka (2)\halusk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1628800"/>
            <a:ext cx="2018531" cy="1504950"/>
          </a:xfrm>
          <a:prstGeom prst="rect">
            <a:avLst/>
          </a:prstGeom>
          <a:noFill/>
        </p:spPr>
      </p:pic>
      <p:pic>
        <p:nvPicPr>
          <p:cNvPr id="12292" name="Picture 4" descr="C:\Users\domaci\Desktop\Nová složka (2)\trdelni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3356992"/>
            <a:ext cx="2400300" cy="1905000"/>
          </a:xfrm>
          <a:prstGeom prst="rect">
            <a:avLst/>
          </a:prstGeom>
          <a:noFill/>
        </p:spPr>
      </p:pic>
      <p:pic>
        <p:nvPicPr>
          <p:cNvPr id="12293" name="Picture 5" descr="C:\Users\domaci\Desktop\Nová složka (2)\borsc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79912" y="4005064"/>
            <a:ext cx="2619375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sk-SK" sz="4000" b="1" dirty="0" err="1" smtClean="0"/>
              <a:t>How</a:t>
            </a:r>
            <a:r>
              <a:rPr lang="sk-SK" sz="4000" b="1" dirty="0" smtClean="0"/>
              <a:t> </a:t>
            </a:r>
            <a:r>
              <a:rPr lang="sk-SK" sz="4000" b="1" dirty="0" err="1" smtClean="0"/>
              <a:t>much</a:t>
            </a:r>
            <a:r>
              <a:rPr lang="sk-SK" sz="4000" b="1" dirty="0" smtClean="0"/>
              <a:t> </a:t>
            </a:r>
            <a:r>
              <a:rPr lang="sk-SK" sz="4000" b="1" dirty="0" err="1" smtClean="0"/>
              <a:t>is</a:t>
            </a:r>
            <a:r>
              <a:rPr lang="sk-SK" sz="4000" b="1" dirty="0" smtClean="0"/>
              <a:t> </a:t>
            </a:r>
            <a:r>
              <a:rPr lang="sk-SK" sz="4000" b="1" dirty="0" err="1"/>
              <a:t>t</a:t>
            </a:r>
            <a:r>
              <a:rPr lang="sk-SK" sz="4000" b="1" dirty="0" err="1" smtClean="0"/>
              <a:t>he</a:t>
            </a:r>
            <a:r>
              <a:rPr lang="sk-SK" sz="4000" b="1" dirty="0" smtClean="0"/>
              <a:t> minimum </a:t>
            </a:r>
            <a:r>
              <a:rPr lang="sk-SK" sz="4000" b="1" dirty="0" err="1" smtClean="0"/>
              <a:t>wage</a:t>
            </a:r>
            <a:r>
              <a:rPr lang="sk-SK" sz="4000" b="1" dirty="0" smtClean="0"/>
              <a:t> per </a:t>
            </a:r>
            <a:r>
              <a:rPr lang="sk-SK" sz="4000" b="1" dirty="0" err="1" smtClean="0"/>
              <a:t>hour</a:t>
            </a:r>
            <a:r>
              <a:rPr lang="sk-SK" sz="4000" b="1" dirty="0" smtClean="0"/>
              <a:t> in Slovakia?</a:t>
            </a:r>
          </a:p>
          <a:p>
            <a:pPr algn="just">
              <a:buNone/>
            </a:pPr>
            <a:endParaRPr lang="sk-SK" sz="4000" b="1" dirty="0"/>
          </a:p>
          <a:p>
            <a:pPr marL="514350" indent="-514350" algn="just">
              <a:buAutoNum type="alphaUcParenR"/>
            </a:pPr>
            <a:r>
              <a:rPr lang="sk-SK" sz="4000" dirty="0" smtClean="0"/>
              <a:t>1, 192 €</a:t>
            </a:r>
          </a:p>
          <a:p>
            <a:pPr marL="514350" indent="-514350" algn="just">
              <a:buAutoNum type="alphaUcParenR"/>
            </a:pPr>
            <a:r>
              <a:rPr lang="sk-SK" sz="4000" dirty="0" smtClean="0"/>
              <a:t>1, 193 €</a:t>
            </a:r>
          </a:p>
          <a:p>
            <a:pPr marL="514350" indent="-514350" algn="just">
              <a:buAutoNum type="alphaUcParenR"/>
            </a:pPr>
            <a:r>
              <a:rPr lang="sk-SK" sz="4000" dirty="0" smtClean="0"/>
              <a:t>2, 184 €</a:t>
            </a:r>
          </a:p>
          <a:p>
            <a:pPr marL="514350" indent="-514350" algn="just">
              <a:buAutoNum type="alphaUcParenR"/>
            </a:pPr>
            <a:r>
              <a:rPr lang="sk-SK" sz="4000" dirty="0" smtClean="0"/>
              <a:t>2, 769 €</a:t>
            </a:r>
            <a:endParaRPr lang="sk-SK" sz="4000" dirty="0"/>
          </a:p>
        </p:txBody>
      </p:sp>
      <p:pic>
        <p:nvPicPr>
          <p:cNvPr id="4098" name="Picture 2" descr="C:\Users\domaci\Desktop\Nová složka (2)\ind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2636912"/>
            <a:ext cx="4752528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>
              <a:buNone/>
            </a:pPr>
            <a:r>
              <a:rPr lang="sk-SK" sz="4000" b="1" dirty="0" err="1" smtClean="0"/>
              <a:t>Which</a:t>
            </a:r>
            <a:r>
              <a:rPr lang="sk-SK" sz="4000" b="1" dirty="0" smtClean="0"/>
              <a:t> </a:t>
            </a:r>
            <a:r>
              <a:rPr lang="sk-SK" sz="4000" b="1" dirty="0" err="1" smtClean="0"/>
              <a:t>line</a:t>
            </a:r>
            <a:r>
              <a:rPr lang="sk-SK" sz="4000" b="1" dirty="0" smtClean="0"/>
              <a:t> </a:t>
            </a:r>
            <a:r>
              <a:rPr lang="sk-SK" sz="4000" b="1" dirty="0" err="1" smtClean="0"/>
              <a:t>does</a:t>
            </a:r>
            <a:r>
              <a:rPr lang="sk-SK" sz="4000" b="1" dirty="0" smtClean="0"/>
              <a:t> </a:t>
            </a:r>
            <a:r>
              <a:rPr lang="sk-SK" sz="4000" b="1" dirty="0" err="1" smtClean="0"/>
              <a:t>contain</a:t>
            </a:r>
            <a:r>
              <a:rPr lang="sk-SK" sz="4000" b="1" dirty="0" smtClean="0"/>
              <a:t> </a:t>
            </a:r>
            <a:r>
              <a:rPr lang="sk-SK" sz="4000" b="1" dirty="0" err="1" smtClean="0"/>
              <a:t>letters</a:t>
            </a:r>
            <a:r>
              <a:rPr lang="sk-SK" sz="4000" b="1" dirty="0" smtClean="0"/>
              <a:t> </a:t>
            </a:r>
            <a:r>
              <a:rPr lang="sk-SK" sz="4000" b="1" dirty="0" err="1" smtClean="0"/>
              <a:t>of</a:t>
            </a:r>
            <a:r>
              <a:rPr lang="sk-SK" sz="4000" b="1" dirty="0" smtClean="0"/>
              <a:t> Slovak </a:t>
            </a:r>
            <a:r>
              <a:rPr lang="sk-SK" sz="4000" b="1" dirty="0" err="1" smtClean="0"/>
              <a:t>alphabet</a:t>
            </a:r>
            <a:r>
              <a:rPr lang="sk-SK" sz="4000" b="1" dirty="0" smtClean="0"/>
              <a:t> </a:t>
            </a:r>
            <a:r>
              <a:rPr lang="sk-SK" sz="4000" b="1" dirty="0" err="1" smtClean="0"/>
              <a:t>only</a:t>
            </a:r>
            <a:r>
              <a:rPr lang="sk-SK" sz="4000" b="1" dirty="0" smtClean="0"/>
              <a:t>?</a:t>
            </a:r>
          </a:p>
          <a:p>
            <a:pPr>
              <a:buNone/>
            </a:pPr>
            <a:endParaRPr lang="sk-SK" b="1" dirty="0"/>
          </a:p>
          <a:p>
            <a:pPr marL="514350" indent="-514350">
              <a:buAutoNum type="alphaUcParenR"/>
            </a:pPr>
            <a:r>
              <a:rPr lang="sk-SK" sz="4000" dirty="0">
                <a:latin typeface="Calibri" pitchFamily="34" charset="0"/>
              </a:rPr>
              <a:t>ä</a:t>
            </a:r>
            <a:r>
              <a:rPr lang="sk-SK" sz="4000" dirty="0" smtClean="0">
                <a:latin typeface="Calibri" pitchFamily="34" charset="0"/>
              </a:rPr>
              <a:t>, ô, ž, č, ch</a:t>
            </a:r>
          </a:p>
          <a:p>
            <a:pPr marL="514350" indent="-514350">
              <a:buAutoNum type="alphaUcParenR"/>
            </a:pPr>
            <a:r>
              <a:rPr lang="sk-SK" sz="4000" dirty="0">
                <a:latin typeface="Calibri" pitchFamily="34" charset="0"/>
              </a:rPr>
              <a:t>w</a:t>
            </a:r>
            <a:r>
              <a:rPr lang="sk-SK" sz="4000" dirty="0" smtClean="0">
                <a:latin typeface="Calibri" pitchFamily="34" charset="0"/>
              </a:rPr>
              <a:t>, ř, ô, č, ď</a:t>
            </a:r>
          </a:p>
          <a:p>
            <a:pPr marL="514350" indent="-514350">
              <a:buAutoNum type="alphaUcParenR"/>
            </a:pPr>
            <a:r>
              <a:rPr lang="sk-SK" sz="4000" dirty="0">
                <a:latin typeface="Calibri" pitchFamily="34" charset="0"/>
              </a:rPr>
              <a:t>ä</a:t>
            </a:r>
            <a:r>
              <a:rPr lang="sk-SK" sz="4000" dirty="0" smtClean="0">
                <a:latin typeface="Calibri" pitchFamily="34" charset="0"/>
              </a:rPr>
              <a:t>, ň, ľ, </a:t>
            </a:r>
            <a:r>
              <a:rPr lang="sk-SK" sz="4000" dirty="0" smtClean="0">
                <a:latin typeface="Calibri" pitchFamily="34" charset="0"/>
                <a:cs typeface="Times New Roman"/>
              </a:rPr>
              <a:t>ę, ç</a:t>
            </a:r>
            <a:r>
              <a:rPr lang="sk-SK" sz="4000" dirty="0" smtClean="0">
                <a:latin typeface="Calibri" pitchFamily="34" charset="0"/>
              </a:rPr>
              <a:t> </a:t>
            </a:r>
          </a:p>
          <a:p>
            <a:pPr marL="514350" indent="-514350">
              <a:buAutoNum type="alphaUcParenR"/>
            </a:pPr>
            <a:r>
              <a:rPr lang="sk-SK" sz="4000" dirty="0">
                <a:latin typeface="Calibri" pitchFamily="34" charset="0"/>
              </a:rPr>
              <a:t>w</a:t>
            </a:r>
            <a:r>
              <a:rPr lang="sk-SK" sz="4000" dirty="0" smtClean="0">
                <a:latin typeface="Calibri" pitchFamily="34" charset="0"/>
              </a:rPr>
              <a:t>, ď, </a:t>
            </a:r>
            <a:r>
              <a:rPr lang="hu-HU" sz="4000" dirty="0" smtClean="0">
                <a:latin typeface="Calibri" pitchFamily="34" charset="0"/>
                <a:cs typeface="Times New Roman"/>
              </a:rPr>
              <a:t>ű, ł, č </a:t>
            </a:r>
            <a:endParaRPr lang="sk-SK" sz="4000" dirty="0">
              <a:latin typeface="Calibri" pitchFamily="34" charset="0"/>
            </a:endParaRPr>
          </a:p>
        </p:txBody>
      </p:sp>
      <p:pic>
        <p:nvPicPr>
          <p:cNvPr id="5122" name="Picture 2" descr="C:\Users\domaci\Desktop\Nová složka (2)\indexfdlksd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2348880"/>
            <a:ext cx="4176464" cy="2520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err="1" smtClean="0"/>
              <a:t>What</a:t>
            </a:r>
            <a:r>
              <a:rPr lang="sk-SK" b="1" dirty="0" smtClean="0"/>
              <a:t> </a:t>
            </a:r>
            <a:r>
              <a:rPr lang="sk-SK" b="1" dirty="0" err="1" smtClean="0"/>
              <a:t>does</a:t>
            </a:r>
            <a:r>
              <a:rPr lang="sk-SK" b="1" dirty="0" smtClean="0"/>
              <a:t> Slovak </a:t>
            </a:r>
            <a:r>
              <a:rPr lang="sk-SK" b="1" dirty="0" err="1" smtClean="0"/>
              <a:t>word</a:t>
            </a:r>
            <a:r>
              <a:rPr lang="sk-SK" b="1" dirty="0" smtClean="0"/>
              <a:t> „čučoriedka“ </a:t>
            </a:r>
            <a:r>
              <a:rPr lang="sk-SK" b="1" dirty="0" err="1" smtClean="0"/>
              <a:t>mean</a:t>
            </a:r>
            <a:r>
              <a:rPr lang="sk-SK" b="1" dirty="0" smtClean="0"/>
              <a:t>?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AutoNum type="alphaUcParenR"/>
            </a:pPr>
            <a:r>
              <a:rPr lang="sk-SK" sz="4000" dirty="0" err="1" smtClean="0"/>
              <a:t>Strawberry</a:t>
            </a:r>
            <a:endParaRPr lang="sk-SK" sz="4000" dirty="0" smtClean="0"/>
          </a:p>
          <a:p>
            <a:pPr marL="742950" indent="-742950">
              <a:buAutoNum type="alphaUcParenR"/>
            </a:pPr>
            <a:r>
              <a:rPr lang="sk-SK" sz="4000" dirty="0" err="1" smtClean="0"/>
              <a:t>Blackberry</a:t>
            </a:r>
            <a:endParaRPr lang="sk-SK" sz="4000" dirty="0" smtClean="0"/>
          </a:p>
          <a:p>
            <a:pPr marL="742950" indent="-742950">
              <a:buAutoNum type="alphaUcParenR"/>
            </a:pPr>
            <a:r>
              <a:rPr lang="sk-SK" sz="4000" dirty="0" err="1" smtClean="0"/>
              <a:t>Blueberry</a:t>
            </a:r>
            <a:endParaRPr lang="sk-SK" sz="4000" dirty="0" smtClean="0"/>
          </a:p>
          <a:p>
            <a:pPr marL="742950" indent="-742950">
              <a:buAutoNum type="alphaUcParenR"/>
            </a:pPr>
            <a:r>
              <a:rPr lang="sk-SK" sz="4000" dirty="0" err="1" smtClean="0"/>
              <a:t>Raspberry</a:t>
            </a:r>
            <a:endParaRPr lang="sk-SK" sz="4000" dirty="0" smtClean="0"/>
          </a:p>
        </p:txBody>
      </p:sp>
      <p:pic>
        <p:nvPicPr>
          <p:cNvPr id="6146" name="Picture 2" descr="C:\Users\domaci\Desktop\Nová složka (2)\fdslmdsm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988840"/>
            <a:ext cx="4032448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 err="1" smtClean="0"/>
              <a:t>How</a:t>
            </a:r>
            <a:r>
              <a:rPr lang="sk-SK" b="1" dirty="0" smtClean="0"/>
              <a:t> do </a:t>
            </a:r>
            <a:r>
              <a:rPr lang="sk-SK" b="1" dirty="0" err="1" smtClean="0"/>
              <a:t>the</a:t>
            </a:r>
            <a:r>
              <a:rPr lang="sk-SK" b="1" dirty="0" smtClean="0"/>
              <a:t> </a:t>
            </a:r>
            <a:r>
              <a:rPr lang="sk-SK" b="1" dirty="0" err="1" smtClean="0"/>
              <a:t>Slovaks</a:t>
            </a:r>
            <a:r>
              <a:rPr lang="sk-SK" b="1" dirty="0" smtClean="0"/>
              <a:t> </a:t>
            </a:r>
            <a:r>
              <a:rPr lang="sk-SK" b="1" dirty="0" err="1" smtClean="0"/>
              <a:t>say</a:t>
            </a:r>
            <a:r>
              <a:rPr lang="sk-SK" b="1" dirty="0" smtClean="0"/>
              <a:t> “</a:t>
            </a:r>
            <a:r>
              <a:rPr lang="sk-SK" b="1" dirty="0" err="1" smtClean="0"/>
              <a:t>camel</a:t>
            </a:r>
            <a:r>
              <a:rPr lang="sk-SK" b="1" dirty="0" smtClean="0"/>
              <a:t>“?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AutoNum type="alphaUcParenR"/>
            </a:pPr>
            <a:r>
              <a:rPr lang="sk-SK" sz="4000" dirty="0"/>
              <a:t>ť</a:t>
            </a:r>
            <a:r>
              <a:rPr lang="sk-SK" sz="4000" dirty="0" smtClean="0"/>
              <a:t>ava</a:t>
            </a:r>
          </a:p>
          <a:p>
            <a:pPr marL="742950" indent="-742950">
              <a:buAutoNum type="alphaUcParenR"/>
            </a:pPr>
            <a:r>
              <a:rPr lang="sk-SK" sz="4000" dirty="0"/>
              <a:t>č</a:t>
            </a:r>
            <a:r>
              <a:rPr lang="sk-SK" sz="4000" dirty="0" smtClean="0"/>
              <a:t>ižma</a:t>
            </a:r>
          </a:p>
          <a:p>
            <a:pPr marL="742950" indent="-742950">
              <a:buAutoNum type="alphaUcParenR"/>
            </a:pPr>
            <a:r>
              <a:rPr lang="sk-SK" sz="4000" dirty="0"/>
              <a:t>l</a:t>
            </a:r>
            <a:r>
              <a:rPr lang="sk-SK" sz="4000" dirty="0" smtClean="0"/>
              <a:t>opúch</a:t>
            </a:r>
          </a:p>
          <a:p>
            <a:pPr marL="742950" indent="-742950">
              <a:buAutoNum type="alphaUcParenR"/>
            </a:pPr>
            <a:r>
              <a:rPr lang="sk-SK" sz="4000" dirty="0"/>
              <a:t>p</a:t>
            </a:r>
            <a:r>
              <a:rPr lang="sk-SK" sz="4000" dirty="0" smtClean="0"/>
              <a:t>úštna koza </a:t>
            </a:r>
            <a:endParaRPr lang="sk-SK" sz="4000" dirty="0"/>
          </a:p>
        </p:txBody>
      </p:sp>
      <p:pic>
        <p:nvPicPr>
          <p:cNvPr id="7170" name="Picture 2" descr="C:\Users\domaci\Desktop\Nová složka (2)\snmlksamdlsamdlmsa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1916832"/>
            <a:ext cx="4401840" cy="28681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err="1" smtClean="0"/>
              <a:t>Which</a:t>
            </a:r>
            <a:r>
              <a:rPr lang="sk-SK" b="1" dirty="0" smtClean="0"/>
              <a:t> </a:t>
            </a:r>
            <a:r>
              <a:rPr lang="sk-SK" b="1" dirty="0" err="1" smtClean="0"/>
              <a:t>of</a:t>
            </a:r>
            <a:r>
              <a:rPr lang="sk-SK" b="1" dirty="0" smtClean="0"/>
              <a:t> </a:t>
            </a:r>
            <a:r>
              <a:rPr lang="sk-SK" b="1" dirty="0" err="1" smtClean="0"/>
              <a:t>these</a:t>
            </a:r>
            <a:r>
              <a:rPr lang="sk-SK" b="1" dirty="0" smtClean="0"/>
              <a:t> </a:t>
            </a:r>
            <a:r>
              <a:rPr lang="sk-SK" b="1" dirty="0" err="1" smtClean="0"/>
              <a:t>cities</a:t>
            </a:r>
            <a:r>
              <a:rPr lang="sk-SK" b="1" dirty="0" smtClean="0"/>
              <a:t> </a:t>
            </a:r>
            <a:r>
              <a:rPr lang="sk-SK" b="1" dirty="0" err="1" smtClean="0"/>
              <a:t>is</a:t>
            </a:r>
            <a:r>
              <a:rPr lang="sk-SK" b="1" dirty="0" smtClean="0"/>
              <a:t> </a:t>
            </a:r>
            <a:r>
              <a:rPr lang="sk-SK" b="1" dirty="0" err="1" smtClean="0"/>
              <a:t>not</a:t>
            </a:r>
            <a:r>
              <a:rPr lang="sk-SK" b="1" dirty="0" smtClean="0"/>
              <a:t> </a:t>
            </a:r>
            <a:r>
              <a:rPr lang="sk-SK" b="1" dirty="0" err="1" smtClean="0"/>
              <a:t>located</a:t>
            </a:r>
            <a:r>
              <a:rPr lang="sk-SK" b="1" dirty="0" smtClean="0"/>
              <a:t> in Slovakia?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UcParenR"/>
            </a:pPr>
            <a:r>
              <a:rPr lang="sk-SK" sz="4000" dirty="0" smtClean="0"/>
              <a:t>Havaj</a:t>
            </a:r>
          </a:p>
          <a:p>
            <a:pPr marL="514350" indent="-514350">
              <a:buAutoNum type="alphaUcParenR"/>
            </a:pPr>
            <a:r>
              <a:rPr lang="sk-SK" sz="4000" dirty="0" smtClean="0"/>
              <a:t>Praha</a:t>
            </a:r>
          </a:p>
          <a:p>
            <a:pPr marL="514350" indent="-514350">
              <a:buAutoNum type="alphaUcParenR"/>
            </a:pPr>
            <a:r>
              <a:rPr lang="sk-SK" sz="4000" dirty="0" err="1" smtClean="0"/>
              <a:t>Rajka</a:t>
            </a:r>
            <a:endParaRPr lang="sk-SK" sz="4000" dirty="0" smtClean="0"/>
          </a:p>
          <a:p>
            <a:pPr marL="514350" indent="-514350">
              <a:buAutoNum type="alphaUcParenR"/>
            </a:pPr>
            <a:r>
              <a:rPr lang="sk-SK" sz="4000" dirty="0" smtClean="0"/>
              <a:t>Chorvátsky Grob</a:t>
            </a:r>
          </a:p>
          <a:p>
            <a:pPr marL="514350" indent="-514350">
              <a:buAutoNum type="alphaUcParenR"/>
            </a:pPr>
            <a:r>
              <a:rPr lang="sk-SK" sz="4000" dirty="0" smtClean="0"/>
              <a:t>Alekšince</a:t>
            </a:r>
            <a:endParaRPr lang="sk-SK" sz="4000" dirty="0"/>
          </a:p>
        </p:txBody>
      </p:sp>
      <p:pic>
        <p:nvPicPr>
          <p:cNvPr id="8194" name="Picture 2" descr="C:\Users\domaci\Desktop\Nová složka (2)\bratislav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988840"/>
            <a:ext cx="4406032" cy="26717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err="1" smtClean="0"/>
              <a:t>What</a:t>
            </a:r>
            <a:r>
              <a:rPr lang="sk-SK" b="1" dirty="0" smtClean="0"/>
              <a:t> </a:t>
            </a:r>
            <a:r>
              <a:rPr lang="sk-SK" b="1" dirty="0" err="1" smtClean="0"/>
              <a:t>is</a:t>
            </a:r>
            <a:r>
              <a:rPr lang="sk-SK" b="1" dirty="0" smtClean="0"/>
              <a:t> </a:t>
            </a:r>
            <a:r>
              <a:rPr lang="sk-SK" b="1" dirty="0" err="1" smtClean="0"/>
              <a:t>the</a:t>
            </a:r>
            <a:r>
              <a:rPr lang="sk-SK" b="1" dirty="0" smtClean="0"/>
              <a:t> </a:t>
            </a:r>
            <a:r>
              <a:rPr lang="sk-SK" b="1" dirty="0" err="1" smtClean="0"/>
              <a:t>name</a:t>
            </a:r>
            <a:r>
              <a:rPr lang="sk-SK" b="1" dirty="0" smtClean="0"/>
              <a:t> </a:t>
            </a:r>
            <a:r>
              <a:rPr lang="sk-SK" b="1" dirty="0" err="1" smtClean="0"/>
              <a:t>of</a:t>
            </a:r>
            <a:r>
              <a:rPr lang="sk-SK" b="1" dirty="0" smtClean="0"/>
              <a:t> </a:t>
            </a:r>
            <a:r>
              <a:rPr lang="sk-SK" b="1" dirty="0" err="1" smtClean="0"/>
              <a:t>the</a:t>
            </a:r>
            <a:r>
              <a:rPr lang="sk-SK" b="1" dirty="0" smtClean="0"/>
              <a:t> </a:t>
            </a:r>
            <a:r>
              <a:rPr lang="sk-SK" b="1" dirty="0" err="1" smtClean="0"/>
              <a:t>longest</a:t>
            </a:r>
            <a:r>
              <a:rPr lang="sk-SK" b="1" dirty="0" smtClean="0"/>
              <a:t> Slovak </a:t>
            </a:r>
            <a:r>
              <a:rPr lang="sk-SK" b="1" dirty="0" err="1" smtClean="0"/>
              <a:t>river</a:t>
            </a:r>
            <a:r>
              <a:rPr lang="sk-SK" b="1" dirty="0" smtClean="0"/>
              <a:t>?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UcParenR"/>
            </a:pPr>
            <a:r>
              <a:rPr lang="sk-SK" sz="4000" dirty="0" smtClean="0"/>
              <a:t>Váh</a:t>
            </a:r>
          </a:p>
          <a:p>
            <a:pPr marL="514350" indent="-514350">
              <a:buAutoNum type="alphaUcParenR"/>
            </a:pPr>
            <a:r>
              <a:rPr lang="sk-SK" sz="4000" dirty="0" smtClean="0"/>
              <a:t>Hron</a:t>
            </a:r>
          </a:p>
          <a:p>
            <a:pPr marL="514350" indent="-514350">
              <a:buAutoNum type="alphaUcParenR"/>
            </a:pPr>
            <a:r>
              <a:rPr lang="sk-SK" sz="4000" dirty="0" smtClean="0"/>
              <a:t>Ipeľ</a:t>
            </a:r>
          </a:p>
          <a:p>
            <a:pPr marL="514350" indent="-514350">
              <a:buAutoNum type="alphaUcParenR"/>
            </a:pPr>
            <a:r>
              <a:rPr lang="sk-SK" sz="4000" dirty="0" smtClean="0"/>
              <a:t>Torysa</a:t>
            </a:r>
          </a:p>
          <a:p>
            <a:pPr marL="514350" indent="-514350">
              <a:buAutoNum type="alphaUcParenR"/>
            </a:pPr>
            <a:r>
              <a:rPr lang="sk-SK" sz="4000" dirty="0" err="1" smtClean="0"/>
              <a:t>Danube</a:t>
            </a:r>
            <a:r>
              <a:rPr lang="sk-SK" sz="4000" dirty="0" smtClean="0"/>
              <a:t> </a:t>
            </a:r>
          </a:p>
        </p:txBody>
      </p:sp>
      <p:pic>
        <p:nvPicPr>
          <p:cNvPr id="9218" name="Picture 2" descr="C:\Users\domaci\Desktop\Nová složka (2)\va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1916832"/>
            <a:ext cx="4689872" cy="28681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2348880"/>
          </a:xfrm>
        </p:spPr>
        <p:txBody>
          <a:bodyPr>
            <a:normAutofit fontScale="90000"/>
          </a:bodyPr>
          <a:lstStyle/>
          <a:p>
            <a:r>
              <a:rPr lang="sk-SK" b="1" dirty="0" err="1" smtClean="0"/>
              <a:t>An</a:t>
            </a:r>
            <a:r>
              <a:rPr lang="sk-SK" b="1" dirty="0" smtClean="0"/>
              <a:t> </a:t>
            </a:r>
            <a:r>
              <a:rPr lang="sk-SK" b="1" dirty="0" err="1" smtClean="0"/>
              <a:t>average</a:t>
            </a:r>
            <a:r>
              <a:rPr lang="sk-SK" b="1" dirty="0" smtClean="0"/>
              <a:t> Pole </a:t>
            </a:r>
            <a:r>
              <a:rPr lang="sk-SK" b="1" dirty="0" err="1" smtClean="0"/>
              <a:t>drinks</a:t>
            </a:r>
            <a:r>
              <a:rPr lang="sk-SK" b="1" dirty="0" smtClean="0"/>
              <a:t> 13,25 </a:t>
            </a:r>
            <a:r>
              <a:rPr lang="sk-SK" b="1" dirty="0" err="1" smtClean="0"/>
              <a:t>litres</a:t>
            </a:r>
            <a:r>
              <a:rPr lang="sk-SK" b="1" dirty="0" smtClean="0"/>
              <a:t> </a:t>
            </a:r>
            <a:r>
              <a:rPr lang="sk-SK" b="1" dirty="0" err="1" smtClean="0"/>
              <a:t>of</a:t>
            </a:r>
            <a:r>
              <a:rPr lang="sk-SK" b="1" dirty="0" smtClean="0"/>
              <a:t> </a:t>
            </a:r>
            <a:r>
              <a:rPr lang="sk-SK" b="1" dirty="0" err="1" smtClean="0"/>
              <a:t>alcohol</a:t>
            </a:r>
            <a:r>
              <a:rPr lang="sk-SK" b="1" dirty="0" smtClean="0"/>
              <a:t> per </a:t>
            </a:r>
            <a:r>
              <a:rPr lang="sk-SK" b="1" dirty="0" err="1" smtClean="0"/>
              <a:t>year</a:t>
            </a:r>
            <a:r>
              <a:rPr lang="sk-SK" b="1" dirty="0" smtClean="0"/>
              <a:t>. </a:t>
            </a:r>
            <a:r>
              <a:rPr lang="sk-SK" b="1" dirty="0" err="1" smtClean="0"/>
              <a:t>How</a:t>
            </a:r>
            <a:r>
              <a:rPr lang="sk-SK" b="1" dirty="0" smtClean="0"/>
              <a:t> </a:t>
            </a:r>
            <a:r>
              <a:rPr lang="sk-SK" b="1" dirty="0" err="1" smtClean="0"/>
              <a:t>much</a:t>
            </a:r>
            <a:r>
              <a:rPr lang="sk-SK" b="1" dirty="0" smtClean="0"/>
              <a:t> </a:t>
            </a:r>
            <a:r>
              <a:rPr lang="sk-SK" b="1" dirty="0" err="1" smtClean="0"/>
              <a:t>alcohol</a:t>
            </a:r>
            <a:r>
              <a:rPr lang="sk-SK" b="1" dirty="0" smtClean="0"/>
              <a:t> </a:t>
            </a:r>
            <a:r>
              <a:rPr lang="sk-SK" b="1" dirty="0" err="1" smtClean="0"/>
              <a:t>does</a:t>
            </a:r>
            <a:r>
              <a:rPr lang="sk-SK" b="1" dirty="0" smtClean="0"/>
              <a:t> </a:t>
            </a:r>
            <a:r>
              <a:rPr lang="sk-SK" b="1" dirty="0" err="1" smtClean="0"/>
              <a:t>an</a:t>
            </a:r>
            <a:r>
              <a:rPr lang="sk-SK" b="1" dirty="0" smtClean="0"/>
              <a:t> </a:t>
            </a:r>
            <a:r>
              <a:rPr lang="sk-SK" b="1" dirty="0" err="1" smtClean="0"/>
              <a:t>average</a:t>
            </a:r>
            <a:r>
              <a:rPr lang="sk-SK" b="1" dirty="0" smtClean="0"/>
              <a:t> Slovak drink? 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37052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4000" dirty="0" smtClean="0"/>
              <a:t>A) 15, 12 l</a:t>
            </a:r>
          </a:p>
          <a:p>
            <a:pPr>
              <a:buNone/>
            </a:pPr>
            <a:r>
              <a:rPr lang="sk-SK" sz="4000" dirty="0" smtClean="0"/>
              <a:t>B) 11, 86 l</a:t>
            </a:r>
          </a:p>
          <a:p>
            <a:pPr>
              <a:buNone/>
            </a:pPr>
            <a:r>
              <a:rPr lang="sk-SK" sz="4000" dirty="0" smtClean="0"/>
              <a:t>C) 13, 33 l</a:t>
            </a:r>
          </a:p>
          <a:p>
            <a:pPr>
              <a:buNone/>
            </a:pPr>
            <a:r>
              <a:rPr lang="sk-SK" sz="4000" dirty="0" smtClean="0"/>
              <a:t>D) 5, 23 l </a:t>
            </a:r>
          </a:p>
        </p:txBody>
      </p:sp>
      <p:pic>
        <p:nvPicPr>
          <p:cNvPr id="10242" name="Picture 2" descr="C:\Users\domaci\Desktop\Nová složka (2)\alcoho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2780928"/>
            <a:ext cx="4376316" cy="26723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err="1" smtClean="0"/>
              <a:t>How</a:t>
            </a:r>
            <a:r>
              <a:rPr lang="sk-SK" b="1" dirty="0" smtClean="0"/>
              <a:t> </a:t>
            </a:r>
            <a:r>
              <a:rPr lang="sk-SK" b="1" dirty="0" err="1" smtClean="0"/>
              <a:t>much</a:t>
            </a:r>
            <a:r>
              <a:rPr lang="sk-SK" b="1" dirty="0" smtClean="0"/>
              <a:t> </a:t>
            </a:r>
            <a:r>
              <a:rPr lang="sk-SK" b="1" dirty="0" err="1" smtClean="0"/>
              <a:t>does</a:t>
            </a:r>
            <a:r>
              <a:rPr lang="sk-SK" b="1" dirty="0" smtClean="0"/>
              <a:t> a s</a:t>
            </a:r>
            <a:r>
              <a:rPr lang="en-US" b="1" dirty="0" err="1" smtClean="0"/>
              <a:t>tudent’s</a:t>
            </a:r>
            <a:r>
              <a:rPr lang="en-US" b="1" dirty="0" smtClean="0"/>
              <a:t> </a:t>
            </a:r>
            <a:r>
              <a:rPr lang="sk-SK" b="1" dirty="0" err="1" smtClean="0"/>
              <a:t>train</a:t>
            </a:r>
            <a:r>
              <a:rPr lang="sk-SK" b="1" dirty="0" smtClean="0"/>
              <a:t> </a:t>
            </a:r>
            <a:r>
              <a:rPr lang="en-US" b="1" dirty="0" smtClean="0"/>
              <a:t>ticket from </a:t>
            </a:r>
            <a:r>
              <a:rPr lang="sk-SK" b="1" dirty="0" smtClean="0"/>
              <a:t>Bratislava to Košice </a:t>
            </a:r>
            <a:r>
              <a:rPr lang="sk-SK" b="1" dirty="0" err="1" smtClean="0"/>
              <a:t>cost</a:t>
            </a:r>
            <a:r>
              <a:rPr lang="sk-SK" b="1" dirty="0" smtClean="0"/>
              <a:t>?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arenR"/>
            </a:pPr>
            <a:r>
              <a:rPr lang="sk-SK" sz="4000" dirty="0" smtClean="0"/>
              <a:t>5, 12 €</a:t>
            </a:r>
          </a:p>
          <a:p>
            <a:pPr marL="514350" indent="-514350">
              <a:buAutoNum type="alphaUcParenR"/>
            </a:pPr>
            <a:r>
              <a:rPr lang="sk-SK" sz="4000" dirty="0" smtClean="0"/>
              <a:t>14, 32 €</a:t>
            </a:r>
          </a:p>
          <a:p>
            <a:pPr marL="514350" indent="-514350">
              <a:buAutoNum type="alphaUcParenR"/>
            </a:pPr>
            <a:r>
              <a:rPr lang="sk-SK" sz="4000" dirty="0" smtClean="0"/>
              <a:t>22, 92 €</a:t>
            </a:r>
          </a:p>
          <a:p>
            <a:pPr marL="514350" indent="-514350">
              <a:buAutoNum type="alphaUcParenR"/>
            </a:pPr>
            <a:r>
              <a:rPr lang="sk-SK" sz="4000" dirty="0" smtClean="0"/>
              <a:t>0 €</a:t>
            </a:r>
          </a:p>
          <a:p>
            <a:pPr marL="514350" indent="-514350">
              <a:buAutoNum type="alphaUcParenR"/>
            </a:pPr>
            <a:r>
              <a:rPr lang="sk-SK" sz="4000" dirty="0" smtClean="0"/>
              <a:t>1 €</a:t>
            </a:r>
          </a:p>
          <a:p>
            <a:pPr marL="514350" indent="-514350">
              <a:buNone/>
            </a:pPr>
            <a:endParaRPr lang="sk-SK" dirty="0"/>
          </a:p>
        </p:txBody>
      </p:sp>
      <p:pic>
        <p:nvPicPr>
          <p:cNvPr id="11266" name="Picture 2" descr="C:\Users\domaci\Desktop\Nová složka (2)\vla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060848"/>
            <a:ext cx="4732164" cy="3024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356</Words>
  <Application>Microsoft Office PowerPoint</Application>
  <PresentationFormat>Pokaz na ekranie (4:3)</PresentationFormat>
  <Paragraphs>71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Motív Office</vt:lpstr>
      <vt:lpstr>Slovakia QUIZ</vt:lpstr>
      <vt:lpstr>Prezentacja programu PowerPoint</vt:lpstr>
      <vt:lpstr>Prezentacja programu PowerPoint</vt:lpstr>
      <vt:lpstr>What does Slovak word „čučoriedka“ mean?</vt:lpstr>
      <vt:lpstr>How do the Slovaks say “camel“?</vt:lpstr>
      <vt:lpstr>Which of these cities is not located in Slovakia?</vt:lpstr>
      <vt:lpstr>What is the name of the longest Slovak river?</vt:lpstr>
      <vt:lpstr>An average Pole drinks 13,25 litres of alcohol per year. How much alcohol does an average Slovak drink? </vt:lpstr>
      <vt:lpstr>How much does a student’s train ticket from Bratislava to Košice cost?</vt:lpstr>
      <vt:lpstr>What never happened in the Slovak Parliament?</vt:lpstr>
      <vt:lpstr>Who was never Slovak President?</vt:lpstr>
      <vt:lpstr>How many push-ups is the Slovak PM able to do in 30 minutes? </vt:lpstr>
      <vt:lpstr>Which of these dishes is not Slovak?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domaci</dc:creator>
  <cp:lastModifiedBy>Nadia 2</cp:lastModifiedBy>
  <cp:revision>9</cp:revision>
  <dcterms:created xsi:type="dcterms:W3CDTF">2015-07-09T14:05:31Z</dcterms:created>
  <dcterms:modified xsi:type="dcterms:W3CDTF">2015-07-23T10:43:05Z</dcterms:modified>
</cp:coreProperties>
</file>