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30" r:id="rId4"/>
    <p:sldId id="260" r:id="rId5"/>
    <p:sldId id="307" r:id="rId6"/>
    <p:sldId id="310" r:id="rId7"/>
    <p:sldId id="308" r:id="rId8"/>
    <p:sldId id="309" r:id="rId9"/>
    <p:sldId id="311" r:id="rId10"/>
    <p:sldId id="312" r:id="rId11"/>
    <p:sldId id="340" r:id="rId12"/>
    <p:sldId id="318" r:id="rId13"/>
    <p:sldId id="319" r:id="rId14"/>
    <p:sldId id="344" r:id="rId15"/>
    <p:sldId id="313" r:id="rId16"/>
    <p:sldId id="316" r:id="rId17"/>
    <p:sldId id="314" r:id="rId18"/>
    <p:sldId id="315" r:id="rId19"/>
    <p:sldId id="320" r:id="rId20"/>
    <p:sldId id="345" r:id="rId21"/>
    <p:sldId id="337" r:id="rId22"/>
    <p:sldId id="335" r:id="rId23"/>
    <p:sldId id="336" r:id="rId24"/>
    <p:sldId id="325" r:id="rId25"/>
    <p:sldId id="278" r:id="rId26"/>
    <p:sldId id="281" r:id="rId27"/>
    <p:sldId id="329" r:id="rId28"/>
    <p:sldId id="280" r:id="rId29"/>
    <p:sldId id="284" r:id="rId30"/>
    <p:sldId id="306" r:id="rId31"/>
    <p:sldId id="285" r:id="rId32"/>
    <p:sldId id="286" r:id="rId33"/>
    <p:sldId id="287" r:id="rId34"/>
    <p:sldId id="288" r:id="rId35"/>
    <p:sldId id="289" r:id="rId36"/>
    <p:sldId id="328" r:id="rId37"/>
    <p:sldId id="268" r:id="rId38"/>
    <p:sldId id="269" r:id="rId39"/>
    <p:sldId id="270" r:id="rId40"/>
    <p:sldId id="271" r:id="rId41"/>
    <p:sldId id="266" r:id="rId42"/>
    <p:sldId id="267" r:id="rId43"/>
    <p:sldId id="338" r:id="rId44"/>
    <p:sldId id="342" r:id="rId45"/>
    <p:sldId id="272" r:id="rId46"/>
    <p:sldId id="279" r:id="rId47"/>
    <p:sldId id="273" r:id="rId48"/>
    <p:sldId id="274" r:id="rId49"/>
    <p:sldId id="275" r:id="rId50"/>
    <p:sldId id="276" r:id="rId51"/>
    <p:sldId id="277" r:id="rId52"/>
    <p:sldId id="282" r:id="rId53"/>
    <p:sldId id="326" r:id="rId54"/>
    <p:sldId id="290" r:id="rId55"/>
    <p:sldId id="291" r:id="rId56"/>
    <p:sldId id="292" r:id="rId57"/>
    <p:sldId id="293" r:id="rId58"/>
    <p:sldId id="343" r:id="rId59"/>
    <p:sldId id="294" r:id="rId60"/>
    <p:sldId id="295" r:id="rId61"/>
    <p:sldId id="296" r:id="rId62"/>
    <p:sldId id="261" r:id="rId63"/>
    <p:sldId id="341" r:id="rId64"/>
    <p:sldId id="262" r:id="rId65"/>
    <p:sldId id="263" r:id="rId66"/>
    <p:sldId id="297" r:id="rId67"/>
    <p:sldId id="298" r:id="rId68"/>
    <p:sldId id="299" r:id="rId69"/>
    <p:sldId id="300" r:id="rId70"/>
    <p:sldId id="301" r:id="rId71"/>
    <p:sldId id="302" r:id="rId72"/>
    <p:sldId id="305" r:id="rId73"/>
    <p:sldId id="327" r:id="rId74"/>
    <p:sldId id="331" r:id="rId75"/>
    <p:sldId id="332" r:id="rId76"/>
    <p:sldId id="333" r:id="rId77"/>
    <p:sldId id="334" r:id="rId78"/>
    <p:sldId id="259" r:id="rId7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silla\Desktop\attila\kompetenciameres\6evf_2009_romaarany_komperd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isa_2009\982010071P1G010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unkaf&#252;zet1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app%20Z.%20Attila\Desktop\Attila\kompetenciameres\2010_mszt_konferenciara\roma_aranyok_sulyozott_02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app%20Z.%20Attila\Desktop\Attila\kompetenciameres\2010_mszt_konferenciara\roma_aranyok_sulyozott_02.xls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Munka4!$D$2</c:f>
              <c:strCache>
                <c:ptCount val="1"/>
                <c:pt idx="0">
                  <c:v>Roma</c:v>
                </c:pt>
              </c:strCache>
            </c:strRef>
          </c:tx>
          <c:cat>
            <c:strRef>
              <c:f>Munka4!$C$3:$C$33</c:f>
              <c:strCache>
                <c:ptCount val="29"/>
                <c:pt idx="0">
                  <c:v>1969/1970</c:v>
                </c:pt>
                <c:pt idx="1">
                  <c:v>1970/1971</c:v>
                </c:pt>
                <c:pt idx="3">
                  <c:v>1973/1974</c:v>
                </c:pt>
                <c:pt idx="4">
                  <c:v>1974/1975</c:v>
                </c:pt>
                <c:pt idx="6">
                  <c:v>1976/1977</c:v>
                </c:pt>
                <c:pt idx="7">
                  <c:v>1977/1978</c:v>
                </c:pt>
                <c:pt idx="9">
                  <c:v>1980/1981</c:v>
                </c:pt>
                <c:pt idx="10">
                  <c:v>1981/1982</c:v>
                </c:pt>
                <c:pt idx="11">
                  <c:v>1982/1983</c:v>
                </c:pt>
                <c:pt idx="12">
                  <c:v>1983/1984</c:v>
                </c:pt>
                <c:pt idx="13">
                  <c:v>1984/1985</c:v>
                </c:pt>
                <c:pt idx="14">
                  <c:v>1985/1986</c:v>
                </c:pt>
                <c:pt idx="15">
                  <c:v>1986/1987</c:v>
                </c:pt>
                <c:pt idx="16">
                  <c:v>1987/1988</c:v>
                </c:pt>
                <c:pt idx="17">
                  <c:v>1988/1989</c:v>
                </c:pt>
                <c:pt idx="18">
                  <c:v>1989/1990</c:v>
                </c:pt>
                <c:pt idx="19">
                  <c:v>1990/1991</c:v>
                </c:pt>
                <c:pt idx="20">
                  <c:v>1991/1992</c:v>
                </c:pt>
                <c:pt idx="21">
                  <c:v>1992/1993</c:v>
                </c:pt>
                <c:pt idx="25">
                  <c:v>2005/2006</c:v>
                </c:pt>
                <c:pt idx="26">
                  <c:v>2006/2007</c:v>
                </c:pt>
                <c:pt idx="27">
                  <c:v>2007/2008</c:v>
                </c:pt>
                <c:pt idx="28">
                  <c:v>2008/2009</c:v>
                </c:pt>
              </c:strCache>
            </c:strRef>
          </c:cat>
          <c:val>
            <c:numRef>
              <c:f>Munka4!$D$3:$D$33</c:f>
            </c:numRef>
          </c:val>
          <c:smooth val="0"/>
        </c:ser>
        <c:ser>
          <c:idx val="1"/>
          <c:order val="1"/>
          <c:tx>
            <c:strRef>
              <c:f>Munka4!$E$2</c:f>
              <c:strCache>
                <c:ptCount val="1"/>
                <c:pt idx="0">
                  <c:v>Nem Roma</c:v>
                </c:pt>
              </c:strCache>
            </c:strRef>
          </c:tx>
          <c:cat>
            <c:strRef>
              <c:f>Munka4!$C$3:$C$33</c:f>
              <c:strCache>
                <c:ptCount val="29"/>
                <c:pt idx="0">
                  <c:v>1969/1970</c:v>
                </c:pt>
                <c:pt idx="1">
                  <c:v>1970/1971</c:v>
                </c:pt>
                <c:pt idx="3">
                  <c:v>1973/1974</c:v>
                </c:pt>
                <c:pt idx="4">
                  <c:v>1974/1975</c:v>
                </c:pt>
                <c:pt idx="6">
                  <c:v>1976/1977</c:v>
                </c:pt>
                <c:pt idx="7">
                  <c:v>1977/1978</c:v>
                </c:pt>
                <c:pt idx="9">
                  <c:v>1980/1981</c:v>
                </c:pt>
                <c:pt idx="10">
                  <c:v>1981/1982</c:v>
                </c:pt>
                <c:pt idx="11">
                  <c:v>1982/1983</c:v>
                </c:pt>
                <c:pt idx="12">
                  <c:v>1983/1984</c:v>
                </c:pt>
                <c:pt idx="13">
                  <c:v>1984/1985</c:v>
                </c:pt>
                <c:pt idx="14">
                  <c:v>1985/1986</c:v>
                </c:pt>
                <c:pt idx="15">
                  <c:v>1986/1987</c:v>
                </c:pt>
                <c:pt idx="16">
                  <c:v>1987/1988</c:v>
                </c:pt>
                <c:pt idx="17">
                  <c:v>1988/1989</c:v>
                </c:pt>
                <c:pt idx="18">
                  <c:v>1989/1990</c:v>
                </c:pt>
                <c:pt idx="19">
                  <c:v>1990/1991</c:v>
                </c:pt>
                <c:pt idx="20">
                  <c:v>1991/1992</c:v>
                </c:pt>
                <c:pt idx="21">
                  <c:v>1992/1993</c:v>
                </c:pt>
                <c:pt idx="25">
                  <c:v>2005/2006</c:v>
                </c:pt>
                <c:pt idx="26">
                  <c:v>2006/2007</c:v>
                </c:pt>
                <c:pt idx="27">
                  <c:v>2007/2008</c:v>
                </c:pt>
                <c:pt idx="28">
                  <c:v>2008/2009</c:v>
                </c:pt>
              </c:strCache>
            </c:strRef>
          </c:cat>
          <c:val>
            <c:numRef>
              <c:f>Munka4!$E$3:$E$33</c:f>
            </c:numRef>
          </c:val>
          <c:smooth val="0"/>
        </c:ser>
        <c:ser>
          <c:idx val="2"/>
          <c:order val="2"/>
          <c:tx>
            <c:strRef>
              <c:f>Munka4!$F$2</c:f>
              <c:strCache>
                <c:ptCount val="1"/>
                <c:pt idx="0">
                  <c:v>Összesen</c:v>
                </c:pt>
              </c:strCache>
            </c:strRef>
          </c:tx>
          <c:cat>
            <c:strRef>
              <c:f>Munka4!$C$3:$C$33</c:f>
              <c:strCache>
                <c:ptCount val="29"/>
                <c:pt idx="0">
                  <c:v>1969/1970</c:v>
                </c:pt>
                <c:pt idx="1">
                  <c:v>1970/1971</c:v>
                </c:pt>
                <c:pt idx="3">
                  <c:v>1973/1974</c:v>
                </c:pt>
                <c:pt idx="4">
                  <c:v>1974/1975</c:v>
                </c:pt>
                <c:pt idx="6">
                  <c:v>1976/1977</c:v>
                </c:pt>
                <c:pt idx="7">
                  <c:v>1977/1978</c:v>
                </c:pt>
                <c:pt idx="9">
                  <c:v>1980/1981</c:v>
                </c:pt>
                <c:pt idx="10">
                  <c:v>1981/1982</c:v>
                </c:pt>
                <c:pt idx="11">
                  <c:v>1982/1983</c:v>
                </c:pt>
                <c:pt idx="12">
                  <c:v>1983/1984</c:v>
                </c:pt>
                <c:pt idx="13">
                  <c:v>1984/1985</c:v>
                </c:pt>
                <c:pt idx="14">
                  <c:v>1985/1986</c:v>
                </c:pt>
                <c:pt idx="15">
                  <c:v>1986/1987</c:v>
                </c:pt>
                <c:pt idx="16">
                  <c:v>1987/1988</c:v>
                </c:pt>
                <c:pt idx="17">
                  <c:v>1988/1989</c:v>
                </c:pt>
                <c:pt idx="18">
                  <c:v>1989/1990</c:v>
                </c:pt>
                <c:pt idx="19">
                  <c:v>1990/1991</c:v>
                </c:pt>
                <c:pt idx="20">
                  <c:v>1991/1992</c:v>
                </c:pt>
                <c:pt idx="21">
                  <c:v>1992/1993</c:v>
                </c:pt>
                <c:pt idx="25">
                  <c:v>2005/2006</c:v>
                </c:pt>
                <c:pt idx="26">
                  <c:v>2006/2007</c:v>
                </c:pt>
                <c:pt idx="27">
                  <c:v>2007/2008</c:v>
                </c:pt>
                <c:pt idx="28">
                  <c:v>2008/2009</c:v>
                </c:pt>
              </c:strCache>
            </c:strRef>
          </c:cat>
          <c:val>
            <c:numRef>
              <c:f>Munka4!$F$3:$F$33</c:f>
            </c:numRef>
          </c:val>
          <c:smooth val="0"/>
        </c:ser>
        <c:ser>
          <c:idx val="3"/>
          <c:order val="3"/>
          <c:tx>
            <c:strRef>
              <c:f>Munka4!$G$2</c:f>
              <c:strCache>
                <c:ptCount val="1"/>
                <c:pt idx="0">
                  <c:v>Roma arány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141134547962557E-2"/>
                  <c:y val="-3.70370370370370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1143552311435532E-2"/>
                  <c:y val="-3.2407407407407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9197075817066011E-2"/>
                  <c:y val="-1.85185185185185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7.7858868845509487E-3"/>
                  <c:y val="-2.31481481481481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2.141134547962557E-2"/>
                  <c:y val="-4.62962962962964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2.1411188932515059E-2"/>
                  <c:y val="-2.77777777777780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2.7250604095928253E-2"/>
                  <c:y val="-2.77777777777780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"/>
              <c:layout>
                <c:manualLayout>
                  <c:x val="-1.5571773769101861E-2"/>
                  <c:y val="-2.31481481481481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Munka4!$C$3:$C$33</c:f>
              <c:strCache>
                <c:ptCount val="29"/>
                <c:pt idx="0">
                  <c:v>1969/1970</c:v>
                </c:pt>
                <c:pt idx="1">
                  <c:v>1970/1971</c:v>
                </c:pt>
                <c:pt idx="3">
                  <c:v>1973/1974</c:v>
                </c:pt>
                <c:pt idx="4">
                  <c:v>1974/1975</c:v>
                </c:pt>
                <c:pt idx="6">
                  <c:v>1976/1977</c:v>
                </c:pt>
                <c:pt idx="7">
                  <c:v>1977/1978</c:v>
                </c:pt>
                <c:pt idx="9">
                  <c:v>1980/1981</c:v>
                </c:pt>
                <c:pt idx="10">
                  <c:v>1981/1982</c:v>
                </c:pt>
                <c:pt idx="11">
                  <c:v>1982/1983</c:v>
                </c:pt>
                <c:pt idx="12">
                  <c:v>1983/1984</c:v>
                </c:pt>
                <c:pt idx="13">
                  <c:v>1984/1985</c:v>
                </c:pt>
                <c:pt idx="14">
                  <c:v>1985/1986</c:v>
                </c:pt>
                <c:pt idx="15">
                  <c:v>1986/1987</c:v>
                </c:pt>
                <c:pt idx="16">
                  <c:v>1987/1988</c:v>
                </c:pt>
                <c:pt idx="17">
                  <c:v>1988/1989</c:v>
                </c:pt>
                <c:pt idx="18">
                  <c:v>1989/1990</c:v>
                </c:pt>
                <c:pt idx="19">
                  <c:v>1990/1991</c:v>
                </c:pt>
                <c:pt idx="20">
                  <c:v>1991/1992</c:v>
                </c:pt>
                <c:pt idx="21">
                  <c:v>1992/1993</c:v>
                </c:pt>
                <c:pt idx="25">
                  <c:v>2005/2006</c:v>
                </c:pt>
                <c:pt idx="26">
                  <c:v>2006/2007</c:v>
                </c:pt>
                <c:pt idx="27">
                  <c:v>2007/2008</c:v>
                </c:pt>
                <c:pt idx="28">
                  <c:v>2008/2009</c:v>
                </c:pt>
              </c:strCache>
            </c:strRef>
          </c:cat>
          <c:val>
            <c:numRef>
              <c:f>Munka4!$G$3:$G$33</c:f>
              <c:numCache>
                <c:formatCode>0.00</c:formatCode>
                <c:ptCount val="29"/>
                <c:pt idx="0">
                  <c:v>5.5430657915369324</c:v>
                </c:pt>
                <c:pt idx="1">
                  <c:v>5.6414397238916933</c:v>
                </c:pt>
                <c:pt idx="3">
                  <c:v>5.9807922602598484</c:v>
                </c:pt>
                <c:pt idx="4">
                  <c:v>6.2322896963714394</c:v>
                </c:pt>
                <c:pt idx="6">
                  <c:v>6.3422194545368002</c:v>
                </c:pt>
                <c:pt idx="7">
                  <c:v>6.5574363425925855</c:v>
                </c:pt>
                <c:pt idx="9">
                  <c:v>6.3797478087036916</c:v>
                </c:pt>
                <c:pt idx="10">
                  <c:v>6.3085217476626374</c:v>
                </c:pt>
                <c:pt idx="11">
                  <c:v>6.2749597014275125</c:v>
                </c:pt>
                <c:pt idx="12">
                  <c:v>6.152574279275326</c:v>
                </c:pt>
                <c:pt idx="13">
                  <c:v>6.1257146062169863</c:v>
                </c:pt>
                <c:pt idx="14">
                  <c:v>6.1479573058520405</c:v>
                </c:pt>
                <c:pt idx="15">
                  <c:v>6.1113951008236134</c:v>
                </c:pt>
                <c:pt idx="16">
                  <c:v>6.1411534565386674</c:v>
                </c:pt>
                <c:pt idx="17">
                  <c:v>6.3194188961422295</c:v>
                </c:pt>
                <c:pt idx="18">
                  <c:v>6.6524111780331934</c:v>
                </c:pt>
                <c:pt idx="19">
                  <c:v>6.8387189437985869</c:v>
                </c:pt>
                <c:pt idx="20">
                  <c:v>7.2104401009027423</c:v>
                </c:pt>
                <c:pt idx="21">
                  <c:v>7.6765220583609945</c:v>
                </c:pt>
                <c:pt idx="25" formatCode="General">
                  <c:v>11.63</c:v>
                </c:pt>
                <c:pt idx="26" formatCode="General">
                  <c:v>12.38</c:v>
                </c:pt>
                <c:pt idx="27" formatCode="General">
                  <c:v>13.09</c:v>
                </c:pt>
                <c:pt idx="28" formatCode="General">
                  <c:v>13.26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809152"/>
        <c:axId val="37487360"/>
      </c:lineChart>
      <c:catAx>
        <c:axId val="3780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37487360"/>
        <c:crosses val="autoZero"/>
        <c:auto val="1"/>
        <c:lblAlgn val="ctr"/>
        <c:lblOffset val="100"/>
        <c:noMultiLvlLbl val="0"/>
      </c:catAx>
      <c:valAx>
        <c:axId val="37487360"/>
        <c:scaling>
          <c:orientation val="minMax"/>
          <c:min val="5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378091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'Table II.5.1'!$B$14:$B$23</c:f>
              <c:strCache>
                <c:ptCount val="1"/>
                <c:pt idx="0">
                  <c:v>9783,189655 10028,26704 10360,04252 8163,06827 6833,453858 8516,248839 6986,597706 6932,758835 7467,31366 w</c:v>
                </c:pt>
              </c:strCache>
            </c:strRef>
          </c:tx>
          <c:invertIfNegative val="0"/>
          <c:cat>
            <c:strRef>
              <c:f>'Table II.5.1'!$A$24:$A$48</c:f>
              <c:strCache>
                <c:ptCount val="25"/>
                <c:pt idx="0">
                  <c:v>Germany</c:v>
                </c:pt>
                <c:pt idx="1">
                  <c:v>Greece</c:v>
                </c:pt>
                <c:pt idx="2">
                  <c:v>Hungary</c:v>
                </c:pt>
                <c:pt idx="3">
                  <c:v>Iceland</c:v>
                </c:pt>
                <c:pt idx="4">
                  <c:v>Ireland</c:v>
                </c:pt>
                <c:pt idx="5">
                  <c:v>Israel</c:v>
                </c:pt>
                <c:pt idx="6">
                  <c:v>Italy</c:v>
                </c:pt>
                <c:pt idx="7">
                  <c:v>Japan</c:v>
                </c:pt>
                <c:pt idx="8">
                  <c:v>Korea</c:v>
                </c:pt>
                <c:pt idx="9">
                  <c:v>Luxembourg</c:v>
                </c:pt>
                <c:pt idx="10">
                  <c:v>Mexico</c:v>
                </c:pt>
                <c:pt idx="11">
                  <c:v>Netherlands</c:v>
                </c:pt>
                <c:pt idx="12">
                  <c:v>New Zealand</c:v>
                </c:pt>
                <c:pt idx="13">
                  <c:v>Norway</c:v>
                </c:pt>
                <c:pt idx="14">
                  <c:v>Poland</c:v>
                </c:pt>
                <c:pt idx="15">
                  <c:v>Portugal</c:v>
                </c:pt>
                <c:pt idx="16">
                  <c:v>Slovak Republic</c:v>
                </c:pt>
                <c:pt idx="17">
                  <c:v>Slovenia</c:v>
                </c:pt>
                <c:pt idx="18">
                  <c:v>Spain</c:v>
                </c:pt>
                <c:pt idx="19">
                  <c:v>Sweden</c:v>
                </c:pt>
                <c:pt idx="20">
                  <c:v>Switzerland</c:v>
                </c:pt>
                <c:pt idx="21">
                  <c:v>Turkey</c:v>
                </c:pt>
                <c:pt idx="22">
                  <c:v>United Kingdom</c:v>
                </c:pt>
                <c:pt idx="23">
                  <c:v>United States</c:v>
                </c:pt>
                <c:pt idx="24">
                  <c:v>OECD average</c:v>
                </c:pt>
              </c:strCache>
            </c:strRef>
          </c:cat>
          <c:val>
            <c:numRef>
              <c:f>'Table II.5.1'!$B$24:$B$48</c:f>
            </c:numRef>
          </c:val>
        </c:ser>
        <c:ser>
          <c:idx val="1"/>
          <c:order val="1"/>
          <c:tx>
            <c:strRef>
              <c:f>'Table II.5.1'!$C$14:$C$23</c:f>
              <c:strCache>
                <c:ptCount val="1"/>
                <c:pt idx="0">
                  <c:v>2692,22156 5587,97542 5343,3965 1876,72166 4893,1083 4249,08798 1134,36812 1556,52304 664,664746 w</c:v>
                </c:pt>
              </c:strCache>
            </c:strRef>
          </c:tx>
          <c:invertIfNegative val="0"/>
          <c:cat>
            <c:strRef>
              <c:f>'Table II.5.1'!$A$24:$A$48</c:f>
              <c:strCache>
                <c:ptCount val="25"/>
                <c:pt idx="0">
                  <c:v>Germany</c:v>
                </c:pt>
                <c:pt idx="1">
                  <c:v>Greece</c:v>
                </c:pt>
                <c:pt idx="2">
                  <c:v>Hungary</c:v>
                </c:pt>
                <c:pt idx="3">
                  <c:v>Iceland</c:v>
                </c:pt>
                <c:pt idx="4">
                  <c:v>Ireland</c:v>
                </c:pt>
                <c:pt idx="5">
                  <c:v>Israel</c:v>
                </c:pt>
                <c:pt idx="6">
                  <c:v>Italy</c:v>
                </c:pt>
                <c:pt idx="7">
                  <c:v>Japan</c:v>
                </c:pt>
                <c:pt idx="8">
                  <c:v>Korea</c:v>
                </c:pt>
                <c:pt idx="9">
                  <c:v>Luxembourg</c:v>
                </c:pt>
                <c:pt idx="10">
                  <c:v>Mexico</c:v>
                </c:pt>
                <c:pt idx="11">
                  <c:v>Netherlands</c:v>
                </c:pt>
                <c:pt idx="12">
                  <c:v>New Zealand</c:v>
                </c:pt>
                <c:pt idx="13">
                  <c:v>Norway</c:v>
                </c:pt>
                <c:pt idx="14">
                  <c:v>Poland</c:v>
                </c:pt>
                <c:pt idx="15">
                  <c:v>Portugal</c:v>
                </c:pt>
                <c:pt idx="16">
                  <c:v>Slovak Republic</c:v>
                </c:pt>
                <c:pt idx="17">
                  <c:v>Slovenia</c:v>
                </c:pt>
                <c:pt idx="18">
                  <c:v>Spain</c:v>
                </c:pt>
                <c:pt idx="19">
                  <c:v>Sweden</c:v>
                </c:pt>
                <c:pt idx="20">
                  <c:v>Switzerland</c:v>
                </c:pt>
                <c:pt idx="21">
                  <c:v>Turkey</c:v>
                </c:pt>
                <c:pt idx="22">
                  <c:v>United Kingdom</c:v>
                </c:pt>
                <c:pt idx="23">
                  <c:v>United States</c:v>
                </c:pt>
                <c:pt idx="24">
                  <c:v>OECD average</c:v>
                </c:pt>
              </c:strCache>
            </c:strRef>
          </c:cat>
          <c:val>
            <c:numRef>
              <c:f>'Table II.5.1'!$C$24:$C$48</c:f>
            </c:numRef>
          </c:val>
        </c:ser>
        <c:ser>
          <c:idx val="2"/>
          <c:order val="2"/>
          <c:tx>
            <c:strRef>
              <c:f>'Table II.5.1'!$D$14:$D$23</c:f>
              <c:strCache>
                <c:ptCount val="1"/>
                <c:pt idx="0">
                  <c:v>7630,65452 4453,75224 4833,10258 6779,50348 4004,88588 4428,015 6011,59568 5595,31484 6993,2054 w</c:v>
                </c:pt>
              </c:strCache>
            </c:strRef>
          </c:tx>
          <c:invertIfNegative val="0"/>
          <c:cat>
            <c:strRef>
              <c:f>'Table II.5.1'!$A$24:$A$48</c:f>
              <c:strCache>
                <c:ptCount val="25"/>
                <c:pt idx="0">
                  <c:v>Germany</c:v>
                </c:pt>
                <c:pt idx="1">
                  <c:v>Greece</c:v>
                </c:pt>
                <c:pt idx="2">
                  <c:v>Hungary</c:v>
                </c:pt>
                <c:pt idx="3">
                  <c:v>Iceland</c:v>
                </c:pt>
                <c:pt idx="4">
                  <c:v>Ireland</c:v>
                </c:pt>
                <c:pt idx="5">
                  <c:v>Israel</c:v>
                </c:pt>
                <c:pt idx="6">
                  <c:v>Italy</c:v>
                </c:pt>
                <c:pt idx="7">
                  <c:v>Japan</c:v>
                </c:pt>
                <c:pt idx="8">
                  <c:v>Korea</c:v>
                </c:pt>
                <c:pt idx="9">
                  <c:v>Luxembourg</c:v>
                </c:pt>
                <c:pt idx="10">
                  <c:v>Mexico</c:v>
                </c:pt>
                <c:pt idx="11">
                  <c:v>Netherlands</c:v>
                </c:pt>
                <c:pt idx="12">
                  <c:v>New Zealand</c:v>
                </c:pt>
                <c:pt idx="13">
                  <c:v>Norway</c:v>
                </c:pt>
                <c:pt idx="14">
                  <c:v>Poland</c:v>
                </c:pt>
                <c:pt idx="15">
                  <c:v>Portugal</c:v>
                </c:pt>
                <c:pt idx="16">
                  <c:v>Slovak Republic</c:v>
                </c:pt>
                <c:pt idx="17">
                  <c:v>Slovenia</c:v>
                </c:pt>
                <c:pt idx="18">
                  <c:v>Spain</c:v>
                </c:pt>
                <c:pt idx="19">
                  <c:v>Sweden</c:v>
                </c:pt>
                <c:pt idx="20">
                  <c:v>Switzerland</c:v>
                </c:pt>
                <c:pt idx="21">
                  <c:v>Turkey</c:v>
                </c:pt>
                <c:pt idx="22">
                  <c:v>United Kingdom</c:v>
                </c:pt>
                <c:pt idx="23">
                  <c:v>United States</c:v>
                </c:pt>
                <c:pt idx="24">
                  <c:v>OECD average</c:v>
                </c:pt>
              </c:strCache>
            </c:strRef>
          </c:cat>
          <c:val>
            <c:numRef>
              <c:f>'Table II.5.1'!$D$24:$D$48</c:f>
            </c:numRef>
          </c:val>
        </c:ser>
        <c:ser>
          <c:idx val="3"/>
          <c:order val="3"/>
          <c:tx>
            <c:strRef>
              <c:f>'Table II.5.1'!$E$14:$E$23</c:f>
              <c:strCache>
                <c:ptCount val="1"/>
                <c:pt idx="0">
                  <c:v>112,9 115,8 119,6 94,2 78,9 98,3 80,6 80,0 86,2 w</c:v>
                </c:pt>
              </c:strCache>
            </c:strRef>
          </c:tx>
          <c:invertIfNegative val="0"/>
          <c:cat>
            <c:strRef>
              <c:f>'Table II.5.1'!$A$24:$A$48</c:f>
              <c:strCache>
                <c:ptCount val="25"/>
                <c:pt idx="0">
                  <c:v>Germany</c:v>
                </c:pt>
                <c:pt idx="1">
                  <c:v>Greece</c:v>
                </c:pt>
                <c:pt idx="2">
                  <c:v>Hungary</c:v>
                </c:pt>
                <c:pt idx="3">
                  <c:v>Iceland</c:v>
                </c:pt>
                <c:pt idx="4">
                  <c:v>Ireland</c:v>
                </c:pt>
                <c:pt idx="5">
                  <c:v>Israel</c:v>
                </c:pt>
                <c:pt idx="6">
                  <c:v>Italy</c:v>
                </c:pt>
                <c:pt idx="7">
                  <c:v>Japan</c:v>
                </c:pt>
                <c:pt idx="8">
                  <c:v>Korea</c:v>
                </c:pt>
                <c:pt idx="9">
                  <c:v>Luxembourg</c:v>
                </c:pt>
                <c:pt idx="10">
                  <c:v>Mexico</c:v>
                </c:pt>
                <c:pt idx="11">
                  <c:v>Netherlands</c:v>
                </c:pt>
                <c:pt idx="12">
                  <c:v>New Zealand</c:v>
                </c:pt>
                <c:pt idx="13">
                  <c:v>Norway</c:v>
                </c:pt>
                <c:pt idx="14">
                  <c:v>Poland</c:v>
                </c:pt>
                <c:pt idx="15">
                  <c:v>Portugal</c:v>
                </c:pt>
                <c:pt idx="16">
                  <c:v>Slovak Republic</c:v>
                </c:pt>
                <c:pt idx="17">
                  <c:v>Slovenia</c:v>
                </c:pt>
                <c:pt idx="18">
                  <c:v>Spain</c:v>
                </c:pt>
                <c:pt idx="19">
                  <c:v>Sweden</c:v>
                </c:pt>
                <c:pt idx="20">
                  <c:v>Switzerland</c:v>
                </c:pt>
                <c:pt idx="21">
                  <c:v>Turkey</c:v>
                </c:pt>
                <c:pt idx="22">
                  <c:v>United Kingdom</c:v>
                </c:pt>
                <c:pt idx="23">
                  <c:v>United States</c:v>
                </c:pt>
                <c:pt idx="24">
                  <c:v>OECD average</c:v>
                </c:pt>
              </c:strCache>
            </c:strRef>
          </c:cat>
          <c:val>
            <c:numRef>
              <c:f>'Table II.5.1'!$E$24:$E$48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41376"/>
        <c:axId val="37542912"/>
      </c:barChart>
      <c:catAx>
        <c:axId val="37541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pl-PL"/>
          </a:p>
        </c:txPr>
        <c:crossAx val="37542912"/>
        <c:crosses val="autoZero"/>
        <c:auto val="1"/>
        <c:lblAlgn val="ctr"/>
        <c:lblOffset val="100"/>
        <c:noMultiLvlLbl val="0"/>
      </c:catAx>
      <c:valAx>
        <c:axId val="3754291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375413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Munka1!$B$2:$B$35</c:f>
              <c:strCache>
                <c:ptCount val="34"/>
                <c:pt idx="0">
                  <c:v>Italy</c:v>
                </c:pt>
                <c:pt idx="1">
                  <c:v>Turkey</c:v>
                </c:pt>
                <c:pt idx="2">
                  <c:v>Israel</c:v>
                </c:pt>
                <c:pt idx="3">
                  <c:v>Germany</c:v>
                </c:pt>
                <c:pt idx="4">
                  <c:v>Hungary</c:v>
                </c:pt>
                <c:pt idx="5">
                  <c:v>Austria</c:v>
                </c:pt>
                <c:pt idx="6">
                  <c:v>Belgium</c:v>
                </c:pt>
                <c:pt idx="7">
                  <c:v>Luxembourg</c:v>
                </c:pt>
                <c:pt idx="8">
                  <c:v>Netherlands</c:v>
                </c:pt>
                <c:pt idx="9">
                  <c:v>Japan</c:v>
                </c:pt>
                <c:pt idx="10">
                  <c:v>Chile</c:v>
                </c:pt>
                <c:pt idx="11">
                  <c:v>Greece</c:v>
                </c:pt>
                <c:pt idx="12">
                  <c:v>Czech Republic</c:v>
                </c:pt>
                <c:pt idx="13">
                  <c:v>Slovenia</c:v>
                </c:pt>
                <c:pt idx="14">
                  <c:v>United States</c:v>
                </c:pt>
                <c:pt idx="15">
                  <c:v>OECD average</c:v>
                </c:pt>
                <c:pt idx="16">
                  <c:v>Mexico</c:v>
                </c:pt>
                <c:pt idx="17">
                  <c:v>Slovak Republic</c:v>
                </c:pt>
                <c:pt idx="18">
                  <c:v>Ireland</c:v>
                </c:pt>
                <c:pt idx="19">
                  <c:v>United Kingdom</c:v>
                </c:pt>
                <c:pt idx="20">
                  <c:v>Korea</c:v>
                </c:pt>
                <c:pt idx="21">
                  <c:v>Switzerland</c:v>
                </c:pt>
                <c:pt idx="22">
                  <c:v>Australia</c:v>
                </c:pt>
                <c:pt idx="23">
                  <c:v>New Zealand</c:v>
                </c:pt>
                <c:pt idx="24">
                  <c:v>Portugal</c:v>
                </c:pt>
                <c:pt idx="25">
                  <c:v>Canada</c:v>
                </c:pt>
                <c:pt idx="26">
                  <c:v>Sweden</c:v>
                </c:pt>
                <c:pt idx="27">
                  <c:v>Spain</c:v>
                </c:pt>
                <c:pt idx="28">
                  <c:v>Poland</c:v>
                </c:pt>
                <c:pt idx="29">
                  <c:v>Estonia</c:v>
                </c:pt>
                <c:pt idx="30">
                  <c:v>Iceland</c:v>
                </c:pt>
                <c:pt idx="31">
                  <c:v>Denmark</c:v>
                </c:pt>
                <c:pt idx="32">
                  <c:v>Norway</c:v>
                </c:pt>
                <c:pt idx="33">
                  <c:v>Finland</c:v>
                </c:pt>
              </c:strCache>
            </c:strRef>
          </c:cat>
          <c:val>
            <c:numRef>
              <c:f>Munka1!$C$2:$C$35</c:f>
            </c:numRef>
          </c:val>
        </c:ser>
        <c:ser>
          <c:idx val="1"/>
          <c:order val="1"/>
          <c:invertIfNegative val="0"/>
          <c:cat>
            <c:strRef>
              <c:f>Munka1!$B$2:$B$35</c:f>
              <c:strCache>
                <c:ptCount val="34"/>
                <c:pt idx="0">
                  <c:v>Italy</c:v>
                </c:pt>
                <c:pt idx="1">
                  <c:v>Turkey</c:v>
                </c:pt>
                <c:pt idx="2">
                  <c:v>Israel</c:v>
                </c:pt>
                <c:pt idx="3">
                  <c:v>Germany</c:v>
                </c:pt>
                <c:pt idx="4">
                  <c:v>Hungary</c:v>
                </c:pt>
                <c:pt idx="5">
                  <c:v>Austria</c:v>
                </c:pt>
                <c:pt idx="6">
                  <c:v>Belgium</c:v>
                </c:pt>
                <c:pt idx="7">
                  <c:v>Luxembourg</c:v>
                </c:pt>
                <c:pt idx="8">
                  <c:v>Netherlands</c:v>
                </c:pt>
                <c:pt idx="9">
                  <c:v>Japan</c:v>
                </c:pt>
                <c:pt idx="10">
                  <c:v>Chile</c:v>
                </c:pt>
                <c:pt idx="11">
                  <c:v>Greece</c:v>
                </c:pt>
                <c:pt idx="12">
                  <c:v>Czech Republic</c:v>
                </c:pt>
                <c:pt idx="13">
                  <c:v>Slovenia</c:v>
                </c:pt>
                <c:pt idx="14">
                  <c:v>United States</c:v>
                </c:pt>
                <c:pt idx="15">
                  <c:v>OECD average</c:v>
                </c:pt>
                <c:pt idx="16">
                  <c:v>Mexico</c:v>
                </c:pt>
                <c:pt idx="17">
                  <c:v>Slovak Republic</c:v>
                </c:pt>
                <c:pt idx="18">
                  <c:v>Ireland</c:v>
                </c:pt>
                <c:pt idx="19">
                  <c:v>United Kingdom</c:v>
                </c:pt>
                <c:pt idx="20">
                  <c:v>Korea</c:v>
                </c:pt>
                <c:pt idx="21">
                  <c:v>Switzerland</c:v>
                </c:pt>
                <c:pt idx="22">
                  <c:v>Australia</c:v>
                </c:pt>
                <c:pt idx="23">
                  <c:v>New Zealand</c:v>
                </c:pt>
                <c:pt idx="24">
                  <c:v>Portugal</c:v>
                </c:pt>
                <c:pt idx="25">
                  <c:v>Canada</c:v>
                </c:pt>
                <c:pt idx="26">
                  <c:v>Sweden</c:v>
                </c:pt>
                <c:pt idx="27">
                  <c:v>Spain</c:v>
                </c:pt>
                <c:pt idx="28">
                  <c:v>Poland</c:v>
                </c:pt>
                <c:pt idx="29">
                  <c:v>Estonia</c:v>
                </c:pt>
                <c:pt idx="30">
                  <c:v>Iceland</c:v>
                </c:pt>
                <c:pt idx="31">
                  <c:v>Denmark</c:v>
                </c:pt>
                <c:pt idx="32">
                  <c:v>Norway</c:v>
                </c:pt>
                <c:pt idx="33">
                  <c:v>Finland</c:v>
                </c:pt>
              </c:strCache>
            </c:strRef>
          </c:cat>
          <c:val>
            <c:numRef>
              <c:f>Munka1!$D$2:$D$35</c:f>
            </c:numRef>
          </c:val>
        </c:ser>
        <c:ser>
          <c:idx val="2"/>
          <c:order val="2"/>
          <c:invertIfNegative val="0"/>
          <c:cat>
            <c:strRef>
              <c:f>Munka1!$B$2:$B$35</c:f>
              <c:strCache>
                <c:ptCount val="34"/>
                <c:pt idx="0">
                  <c:v>Italy</c:v>
                </c:pt>
                <c:pt idx="1">
                  <c:v>Turkey</c:v>
                </c:pt>
                <c:pt idx="2">
                  <c:v>Israel</c:v>
                </c:pt>
                <c:pt idx="3">
                  <c:v>Germany</c:v>
                </c:pt>
                <c:pt idx="4">
                  <c:v>Hungary</c:v>
                </c:pt>
                <c:pt idx="5">
                  <c:v>Austria</c:v>
                </c:pt>
                <c:pt idx="6">
                  <c:v>Belgium</c:v>
                </c:pt>
                <c:pt idx="7">
                  <c:v>Luxembourg</c:v>
                </c:pt>
                <c:pt idx="8">
                  <c:v>Netherlands</c:v>
                </c:pt>
                <c:pt idx="9">
                  <c:v>Japan</c:v>
                </c:pt>
                <c:pt idx="10">
                  <c:v>Chile</c:v>
                </c:pt>
                <c:pt idx="11">
                  <c:v>Greece</c:v>
                </c:pt>
                <c:pt idx="12">
                  <c:v>Czech Republic</c:v>
                </c:pt>
                <c:pt idx="13">
                  <c:v>Slovenia</c:v>
                </c:pt>
                <c:pt idx="14">
                  <c:v>United States</c:v>
                </c:pt>
                <c:pt idx="15">
                  <c:v>OECD average</c:v>
                </c:pt>
                <c:pt idx="16">
                  <c:v>Mexico</c:v>
                </c:pt>
                <c:pt idx="17">
                  <c:v>Slovak Republic</c:v>
                </c:pt>
                <c:pt idx="18">
                  <c:v>Ireland</c:v>
                </c:pt>
                <c:pt idx="19">
                  <c:v>United Kingdom</c:v>
                </c:pt>
                <c:pt idx="20">
                  <c:v>Korea</c:v>
                </c:pt>
                <c:pt idx="21">
                  <c:v>Switzerland</c:v>
                </c:pt>
                <c:pt idx="22">
                  <c:v>Australia</c:v>
                </c:pt>
                <c:pt idx="23">
                  <c:v>New Zealand</c:v>
                </c:pt>
                <c:pt idx="24">
                  <c:v>Portugal</c:v>
                </c:pt>
                <c:pt idx="25">
                  <c:v>Canada</c:v>
                </c:pt>
                <c:pt idx="26">
                  <c:v>Sweden</c:v>
                </c:pt>
                <c:pt idx="27">
                  <c:v>Spain</c:v>
                </c:pt>
                <c:pt idx="28">
                  <c:v>Poland</c:v>
                </c:pt>
                <c:pt idx="29">
                  <c:v>Estonia</c:v>
                </c:pt>
                <c:pt idx="30">
                  <c:v>Iceland</c:v>
                </c:pt>
                <c:pt idx="31">
                  <c:v>Denmark</c:v>
                </c:pt>
                <c:pt idx="32">
                  <c:v>Norway</c:v>
                </c:pt>
                <c:pt idx="33">
                  <c:v>Finland</c:v>
                </c:pt>
              </c:strCache>
            </c:strRef>
          </c:cat>
          <c:val>
            <c:numRef>
              <c:f>Munka1!$E$2:$E$35</c:f>
            </c:numRef>
          </c:val>
        </c:ser>
        <c:ser>
          <c:idx val="3"/>
          <c:order val="3"/>
          <c:invertIfNegative val="0"/>
          <c:cat>
            <c:strRef>
              <c:f>Munka1!$B$2:$B$35</c:f>
              <c:strCache>
                <c:ptCount val="34"/>
                <c:pt idx="0">
                  <c:v>Italy</c:v>
                </c:pt>
                <c:pt idx="1">
                  <c:v>Turkey</c:v>
                </c:pt>
                <c:pt idx="2">
                  <c:v>Israel</c:v>
                </c:pt>
                <c:pt idx="3">
                  <c:v>Germany</c:v>
                </c:pt>
                <c:pt idx="4">
                  <c:v>Hungary</c:v>
                </c:pt>
                <c:pt idx="5">
                  <c:v>Austria</c:v>
                </c:pt>
                <c:pt idx="6">
                  <c:v>Belgium</c:v>
                </c:pt>
                <c:pt idx="7">
                  <c:v>Luxembourg</c:v>
                </c:pt>
                <c:pt idx="8">
                  <c:v>Netherlands</c:v>
                </c:pt>
                <c:pt idx="9">
                  <c:v>Japan</c:v>
                </c:pt>
                <c:pt idx="10">
                  <c:v>Chile</c:v>
                </c:pt>
                <c:pt idx="11">
                  <c:v>Greece</c:v>
                </c:pt>
                <c:pt idx="12">
                  <c:v>Czech Republic</c:v>
                </c:pt>
                <c:pt idx="13">
                  <c:v>Slovenia</c:v>
                </c:pt>
                <c:pt idx="14">
                  <c:v>United States</c:v>
                </c:pt>
                <c:pt idx="15">
                  <c:v>OECD average</c:v>
                </c:pt>
                <c:pt idx="16">
                  <c:v>Mexico</c:v>
                </c:pt>
                <c:pt idx="17">
                  <c:v>Slovak Republic</c:v>
                </c:pt>
                <c:pt idx="18">
                  <c:v>Ireland</c:v>
                </c:pt>
                <c:pt idx="19">
                  <c:v>United Kingdom</c:v>
                </c:pt>
                <c:pt idx="20">
                  <c:v>Korea</c:v>
                </c:pt>
                <c:pt idx="21">
                  <c:v>Switzerland</c:v>
                </c:pt>
                <c:pt idx="22">
                  <c:v>Australia</c:v>
                </c:pt>
                <c:pt idx="23">
                  <c:v>New Zealand</c:v>
                </c:pt>
                <c:pt idx="24">
                  <c:v>Portugal</c:v>
                </c:pt>
                <c:pt idx="25">
                  <c:v>Canada</c:v>
                </c:pt>
                <c:pt idx="26">
                  <c:v>Sweden</c:v>
                </c:pt>
                <c:pt idx="27">
                  <c:v>Spain</c:v>
                </c:pt>
                <c:pt idx="28">
                  <c:v>Poland</c:v>
                </c:pt>
                <c:pt idx="29">
                  <c:v>Estonia</c:v>
                </c:pt>
                <c:pt idx="30">
                  <c:v>Iceland</c:v>
                </c:pt>
                <c:pt idx="31">
                  <c:v>Denmark</c:v>
                </c:pt>
                <c:pt idx="32">
                  <c:v>Norway</c:v>
                </c:pt>
                <c:pt idx="33">
                  <c:v>Finland</c:v>
                </c:pt>
              </c:strCache>
            </c:strRef>
          </c:cat>
          <c:val>
            <c:numRef>
              <c:f>Munka1!$F$2:$F$35</c:f>
            </c:numRef>
          </c:val>
        </c:ser>
        <c:ser>
          <c:idx val="4"/>
          <c:order val="4"/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7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8"/>
            <c:invertIfNegative val="0"/>
            <c:bubble3D val="0"/>
            <c:spPr>
              <a:solidFill>
                <a:srgbClr val="FFFF00"/>
              </a:solidFill>
            </c:spPr>
          </c:dPt>
          <c:dLbls>
            <c:txPr>
              <a:bodyPr rot="-5400000" vert="horz"/>
              <a:lstStyle/>
              <a:p>
                <a:pPr>
                  <a:defRPr sz="12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Munka1!$B$2:$B$35</c:f>
              <c:strCache>
                <c:ptCount val="34"/>
                <c:pt idx="0">
                  <c:v>Italy</c:v>
                </c:pt>
                <c:pt idx="1">
                  <c:v>Turkey</c:v>
                </c:pt>
                <c:pt idx="2">
                  <c:v>Israel</c:v>
                </c:pt>
                <c:pt idx="3">
                  <c:v>Germany</c:v>
                </c:pt>
                <c:pt idx="4">
                  <c:v>Hungary</c:v>
                </c:pt>
                <c:pt idx="5">
                  <c:v>Austria</c:v>
                </c:pt>
                <c:pt idx="6">
                  <c:v>Belgium</c:v>
                </c:pt>
                <c:pt idx="7">
                  <c:v>Luxembourg</c:v>
                </c:pt>
                <c:pt idx="8">
                  <c:v>Netherlands</c:v>
                </c:pt>
                <c:pt idx="9">
                  <c:v>Japan</c:v>
                </c:pt>
                <c:pt idx="10">
                  <c:v>Chile</c:v>
                </c:pt>
                <c:pt idx="11">
                  <c:v>Greece</c:v>
                </c:pt>
                <c:pt idx="12">
                  <c:v>Czech Republic</c:v>
                </c:pt>
                <c:pt idx="13">
                  <c:v>Slovenia</c:v>
                </c:pt>
                <c:pt idx="14">
                  <c:v>United States</c:v>
                </c:pt>
                <c:pt idx="15">
                  <c:v>OECD average</c:v>
                </c:pt>
                <c:pt idx="16">
                  <c:v>Mexico</c:v>
                </c:pt>
                <c:pt idx="17">
                  <c:v>Slovak Republic</c:v>
                </c:pt>
                <c:pt idx="18">
                  <c:v>Ireland</c:v>
                </c:pt>
                <c:pt idx="19">
                  <c:v>United Kingdom</c:v>
                </c:pt>
                <c:pt idx="20">
                  <c:v>Korea</c:v>
                </c:pt>
                <c:pt idx="21">
                  <c:v>Switzerland</c:v>
                </c:pt>
                <c:pt idx="22">
                  <c:v>Australia</c:v>
                </c:pt>
                <c:pt idx="23">
                  <c:v>New Zealand</c:v>
                </c:pt>
                <c:pt idx="24">
                  <c:v>Portugal</c:v>
                </c:pt>
                <c:pt idx="25">
                  <c:v>Canada</c:v>
                </c:pt>
                <c:pt idx="26">
                  <c:v>Sweden</c:v>
                </c:pt>
                <c:pt idx="27">
                  <c:v>Spain</c:v>
                </c:pt>
                <c:pt idx="28">
                  <c:v>Poland</c:v>
                </c:pt>
                <c:pt idx="29">
                  <c:v>Estonia</c:v>
                </c:pt>
                <c:pt idx="30">
                  <c:v>Iceland</c:v>
                </c:pt>
                <c:pt idx="31">
                  <c:v>Denmark</c:v>
                </c:pt>
                <c:pt idx="32">
                  <c:v>Norway</c:v>
                </c:pt>
                <c:pt idx="33">
                  <c:v>Finland</c:v>
                </c:pt>
              </c:strCache>
            </c:strRef>
          </c:cat>
          <c:val>
            <c:numRef>
              <c:f>Munka1!$G$2:$G$35</c:f>
              <c:numCache>
                <c:formatCode>0.0</c:formatCode>
                <c:ptCount val="34"/>
                <c:pt idx="0">
                  <c:v>77.284251350941076</c:v>
                </c:pt>
                <c:pt idx="1">
                  <c:v>75.442369537693608</c:v>
                </c:pt>
                <c:pt idx="2">
                  <c:v>72.148953474704783</c:v>
                </c:pt>
                <c:pt idx="3">
                  <c:v>67.99256807892418</c:v>
                </c:pt>
                <c:pt idx="4">
                  <c:v>67.475724195295129</c:v>
                </c:pt>
                <c:pt idx="5">
                  <c:v>64.502612338031241</c:v>
                </c:pt>
                <c:pt idx="6">
                  <c:v>61.679411075128428</c:v>
                </c:pt>
                <c:pt idx="7">
                  <c:v>61.585639008805785</c:v>
                </c:pt>
                <c:pt idx="8">
                  <c:v>58.952257025437021</c:v>
                </c:pt>
                <c:pt idx="9">
                  <c:v>58.715227351363588</c:v>
                </c:pt>
                <c:pt idx="10">
                  <c:v>56.481685061331774</c:v>
                </c:pt>
                <c:pt idx="11">
                  <c:v>54.771658341376735</c:v>
                </c:pt>
                <c:pt idx="12">
                  <c:v>49.047687966409946</c:v>
                </c:pt>
                <c:pt idx="13">
                  <c:v>47.807212779466994</c:v>
                </c:pt>
                <c:pt idx="14">
                  <c:v>41.992785057510936</c:v>
                </c:pt>
                <c:pt idx="15">
                  <c:v>41.74124556642294</c:v>
                </c:pt>
                <c:pt idx="16">
                  <c:v>41.363773546483813</c:v>
                </c:pt>
                <c:pt idx="17">
                  <c:v>34.497521985296437</c:v>
                </c:pt>
                <c:pt idx="18">
                  <c:v>32.374567994416445</c:v>
                </c:pt>
                <c:pt idx="19">
                  <c:v>32.03433391749703</c:v>
                </c:pt>
                <c:pt idx="20">
                  <c:v>31.644974444166927</c:v>
                </c:pt>
                <c:pt idx="21">
                  <c:v>31.625736466957829</c:v>
                </c:pt>
                <c:pt idx="22">
                  <c:v>31.076608352863847</c:v>
                </c:pt>
                <c:pt idx="23">
                  <c:v>30.26522009760469</c:v>
                </c:pt>
                <c:pt idx="24">
                  <c:v>29.613340532282709</c:v>
                </c:pt>
                <c:pt idx="25">
                  <c:v>21.663203683413229</c:v>
                </c:pt>
                <c:pt idx="26">
                  <c:v>21.661467599739549</c:v>
                </c:pt>
                <c:pt idx="27">
                  <c:v>19.51250559790968</c:v>
                </c:pt>
                <c:pt idx="28">
                  <c:v>18.297570233393962</c:v>
                </c:pt>
                <c:pt idx="29">
                  <c:v>17.96711594059482</c:v>
                </c:pt>
                <c:pt idx="30">
                  <c:v>15.557018327330418</c:v>
                </c:pt>
                <c:pt idx="31">
                  <c:v>13.094135459347001</c:v>
                </c:pt>
                <c:pt idx="32">
                  <c:v>10.085399672995917</c:v>
                </c:pt>
                <c:pt idx="33">
                  <c:v>7.6722979654756713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97184"/>
        <c:axId val="37598720"/>
      </c:barChart>
      <c:catAx>
        <c:axId val="375971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37598720"/>
        <c:crosses val="autoZero"/>
        <c:auto val="1"/>
        <c:lblAlgn val="ctr"/>
        <c:lblOffset val="100"/>
        <c:tickLblSkip val="1"/>
        <c:noMultiLvlLbl val="0"/>
      </c:catAx>
      <c:valAx>
        <c:axId val="3759872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375971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11"/>
            <c:invertIfNegative val="0"/>
            <c:bubble3D val="0"/>
            <c:spPr>
              <a:solidFill>
                <a:schemeClr val="tx1"/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komp_eredmenyek!$D$38:$D$49</c:f>
              <c:strCache>
                <c:ptCount val="12"/>
                <c:pt idx="0">
                  <c:v>0 százalék</c:v>
                </c:pt>
                <c:pt idx="1">
                  <c:v>1-10%</c:v>
                </c:pt>
                <c:pt idx="2">
                  <c:v>11-20%</c:v>
                </c:pt>
                <c:pt idx="3">
                  <c:v>21-30%</c:v>
                </c:pt>
                <c:pt idx="4">
                  <c:v>31-40%</c:v>
                </c:pt>
                <c:pt idx="5">
                  <c:v>41-50%</c:v>
                </c:pt>
                <c:pt idx="6">
                  <c:v>51-60%</c:v>
                </c:pt>
                <c:pt idx="7">
                  <c:v>61-70%</c:v>
                </c:pt>
                <c:pt idx="8">
                  <c:v>71-80%</c:v>
                </c:pt>
                <c:pt idx="9">
                  <c:v>81-90%</c:v>
                </c:pt>
                <c:pt idx="10">
                  <c:v>91-100%</c:v>
                </c:pt>
                <c:pt idx="11">
                  <c:v>ÁTLAG</c:v>
                </c:pt>
              </c:strCache>
            </c:strRef>
          </c:cat>
          <c:val>
            <c:numRef>
              <c:f>komp_eredmenyek!$E$38:$E$49</c:f>
              <c:numCache>
                <c:formatCode>General</c:formatCode>
                <c:ptCount val="12"/>
                <c:pt idx="0">
                  <c:v>488</c:v>
                </c:pt>
                <c:pt idx="1">
                  <c:v>487</c:v>
                </c:pt>
                <c:pt idx="2">
                  <c:v>473</c:v>
                </c:pt>
                <c:pt idx="3">
                  <c:v>458</c:v>
                </c:pt>
                <c:pt idx="4">
                  <c:v>462</c:v>
                </c:pt>
                <c:pt idx="5">
                  <c:v>448</c:v>
                </c:pt>
                <c:pt idx="6">
                  <c:v>431</c:v>
                </c:pt>
                <c:pt idx="7">
                  <c:v>416</c:v>
                </c:pt>
                <c:pt idx="8">
                  <c:v>407</c:v>
                </c:pt>
                <c:pt idx="9">
                  <c:v>404</c:v>
                </c:pt>
                <c:pt idx="10">
                  <c:v>405</c:v>
                </c:pt>
                <c:pt idx="11">
                  <c:v>477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620736"/>
        <c:axId val="37663488"/>
      </c:barChart>
      <c:catAx>
        <c:axId val="37620736"/>
        <c:scaling>
          <c:orientation val="minMax"/>
        </c:scaling>
        <c:delete val="0"/>
        <c:axPos val="b"/>
        <c:majorTickMark val="out"/>
        <c:minorTickMark val="none"/>
        <c:tickLblPos val="nextTo"/>
        <c:crossAx val="37663488"/>
        <c:crosses val="autoZero"/>
        <c:auto val="1"/>
        <c:lblAlgn val="ctr"/>
        <c:lblOffset val="100"/>
        <c:noMultiLvlLbl val="0"/>
      </c:catAx>
      <c:valAx>
        <c:axId val="37663488"/>
        <c:scaling>
          <c:orientation val="minMax"/>
          <c:min val="4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6207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komp_eredmenyek!$D$38:$D$49</c:f>
              <c:strCache>
                <c:ptCount val="12"/>
                <c:pt idx="0">
                  <c:v>0 százalék</c:v>
                </c:pt>
                <c:pt idx="1">
                  <c:v>1-10%</c:v>
                </c:pt>
                <c:pt idx="2">
                  <c:v>11-20%</c:v>
                </c:pt>
                <c:pt idx="3">
                  <c:v>21-30%</c:v>
                </c:pt>
                <c:pt idx="4">
                  <c:v>31-40%</c:v>
                </c:pt>
                <c:pt idx="5">
                  <c:v>41-50%</c:v>
                </c:pt>
                <c:pt idx="6">
                  <c:v>51-60%</c:v>
                </c:pt>
                <c:pt idx="7">
                  <c:v>61-70%</c:v>
                </c:pt>
                <c:pt idx="8">
                  <c:v>71-80%</c:v>
                </c:pt>
                <c:pt idx="9">
                  <c:v>81-90%</c:v>
                </c:pt>
                <c:pt idx="10">
                  <c:v>91-100%</c:v>
                </c:pt>
                <c:pt idx="11">
                  <c:v>ÁTLAG</c:v>
                </c:pt>
              </c:strCache>
            </c:strRef>
          </c:cat>
          <c:val>
            <c:numRef>
              <c:f>komp_eredmenyek!$E$38:$E$49</c:f>
            </c:numRef>
          </c:val>
        </c:ser>
        <c:ser>
          <c:idx val="1"/>
          <c:order val="1"/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11"/>
            <c:invertIfNegative val="0"/>
            <c:bubble3D val="0"/>
            <c:spPr>
              <a:solidFill>
                <a:schemeClr val="tx1"/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komp_eredmenyek!$D$38:$D$49</c:f>
              <c:strCache>
                <c:ptCount val="12"/>
                <c:pt idx="0">
                  <c:v>0 százalék</c:v>
                </c:pt>
                <c:pt idx="1">
                  <c:v>1-10%</c:v>
                </c:pt>
                <c:pt idx="2">
                  <c:v>11-20%</c:v>
                </c:pt>
                <c:pt idx="3">
                  <c:v>21-30%</c:v>
                </c:pt>
                <c:pt idx="4">
                  <c:v>31-40%</c:v>
                </c:pt>
                <c:pt idx="5">
                  <c:v>41-50%</c:v>
                </c:pt>
                <c:pt idx="6">
                  <c:v>51-60%</c:v>
                </c:pt>
                <c:pt idx="7">
                  <c:v>61-70%</c:v>
                </c:pt>
                <c:pt idx="8">
                  <c:v>71-80%</c:v>
                </c:pt>
                <c:pt idx="9">
                  <c:v>81-90%</c:v>
                </c:pt>
                <c:pt idx="10">
                  <c:v>91-100%</c:v>
                </c:pt>
                <c:pt idx="11">
                  <c:v>ÁTLAG</c:v>
                </c:pt>
              </c:strCache>
            </c:strRef>
          </c:cat>
          <c:val>
            <c:numRef>
              <c:f>komp_eredmenyek!$F$38:$F$49</c:f>
              <c:numCache>
                <c:formatCode>General</c:formatCode>
                <c:ptCount val="12"/>
                <c:pt idx="0">
                  <c:v>508</c:v>
                </c:pt>
                <c:pt idx="1">
                  <c:v>508</c:v>
                </c:pt>
                <c:pt idx="2">
                  <c:v>488</c:v>
                </c:pt>
                <c:pt idx="3">
                  <c:v>470</c:v>
                </c:pt>
                <c:pt idx="4">
                  <c:v>465</c:v>
                </c:pt>
                <c:pt idx="5">
                  <c:v>452</c:v>
                </c:pt>
                <c:pt idx="6">
                  <c:v>438</c:v>
                </c:pt>
                <c:pt idx="7">
                  <c:v>423</c:v>
                </c:pt>
                <c:pt idx="8">
                  <c:v>414</c:v>
                </c:pt>
                <c:pt idx="9">
                  <c:v>405</c:v>
                </c:pt>
                <c:pt idx="10">
                  <c:v>394</c:v>
                </c:pt>
                <c:pt idx="11">
                  <c:v>494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688832"/>
        <c:axId val="37690368"/>
      </c:barChart>
      <c:catAx>
        <c:axId val="37688832"/>
        <c:scaling>
          <c:orientation val="minMax"/>
        </c:scaling>
        <c:delete val="0"/>
        <c:axPos val="b"/>
        <c:majorTickMark val="out"/>
        <c:minorTickMark val="none"/>
        <c:tickLblPos val="nextTo"/>
        <c:crossAx val="37690368"/>
        <c:crosses val="autoZero"/>
        <c:auto val="1"/>
        <c:lblAlgn val="ctr"/>
        <c:lblOffset val="100"/>
        <c:noMultiLvlLbl val="0"/>
      </c:catAx>
      <c:valAx>
        <c:axId val="37690368"/>
        <c:scaling>
          <c:orientation val="minMax"/>
          <c:min val="37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6888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3449F1-7818-4EDA-9C79-EBD2CB00C434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FBD6964-8BC5-40C3-B9BB-4965EF025842}">
      <dgm:prSet phldrT="[Szöveg]" custT="1"/>
      <dgm:spPr/>
      <dgm:t>
        <a:bodyPr/>
        <a:lstStyle/>
        <a:p>
          <a:r>
            <a:rPr lang="hu-HU" sz="2400" b="1" dirty="0" err="1" smtClean="0"/>
            <a:t>Underclass</a:t>
          </a:r>
          <a:r>
            <a:rPr lang="hu-HU" sz="2400" b="1" dirty="0" smtClean="0"/>
            <a:t> </a:t>
          </a:r>
          <a:r>
            <a:rPr lang="hu-HU" sz="2400" b="1" dirty="0" err="1" smtClean="0"/>
            <a:t>formation</a:t>
          </a:r>
          <a:endParaRPr lang="hu-HU" sz="2400" b="1" dirty="0"/>
        </a:p>
      </dgm:t>
    </dgm:pt>
    <dgm:pt modelId="{3130D8A3-7C9F-43AA-B73D-AA36EC976EDC}" type="parTrans" cxnId="{0E52F4F7-1B4D-4060-99C0-2E5B696E0FE8}">
      <dgm:prSet/>
      <dgm:spPr/>
      <dgm:t>
        <a:bodyPr/>
        <a:lstStyle/>
        <a:p>
          <a:endParaRPr lang="hu-HU"/>
        </a:p>
      </dgm:t>
    </dgm:pt>
    <dgm:pt modelId="{BCAB72A3-0D6F-4E59-8357-E985F8F7BF06}" type="sibTrans" cxnId="{0E52F4F7-1B4D-4060-99C0-2E5B696E0FE8}">
      <dgm:prSet/>
      <dgm:spPr/>
      <dgm:t>
        <a:bodyPr/>
        <a:lstStyle/>
        <a:p>
          <a:endParaRPr lang="hu-HU"/>
        </a:p>
      </dgm:t>
    </dgm:pt>
    <dgm:pt modelId="{DE846AC5-CC83-4CE5-95EE-7D4EDAF1C1DE}">
      <dgm:prSet phldrT="[Szöveg]" custT="1"/>
      <dgm:spPr/>
      <dgm:t>
        <a:bodyPr/>
        <a:lstStyle/>
        <a:p>
          <a:r>
            <a:rPr lang="hu-HU" sz="2400" b="1" dirty="0" err="1" smtClean="0"/>
            <a:t>Culture</a:t>
          </a:r>
          <a:r>
            <a:rPr lang="hu-HU" sz="2400" b="1" dirty="0" smtClean="0"/>
            <a:t> of </a:t>
          </a:r>
          <a:r>
            <a:rPr lang="hu-HU" sz="2400" b="1" dirty="0" err="1" smtClean="0"/>
            <a:t>poverty</a:t>
          </a:r>
          <a:endParaRPr lang="hu-HU" sz="2400" b="1" dirty="0"/>
        </a:p>
      </dgm:t>
    </dgm:pt>
    <dgm:pt modelId="{9B5AB0A7-B712-4F6A-9AA2-6B5396FF3E8F}" type="parTrans" cxnId="{AA6D03FB-D92D-4149-9F44-35D25C122A14}">
      <dgm:prSet/>
      <dgm:spPr/>
      <dgm:t>
        <a:bodyPr/>
        <a:lstStyle/>
        <a:p>
          <a:endParaRPr lang="hu-HU"/>
        </a:p>
      </dgm:t>
    </dgm:pt>
    <dgm:pt modelId="{D1C40C7C-3CE4-42C9-BF0D-0FDB7D7C836A}" type="sibTrans" cxnId="{AA6D03FB-D92D-4149-9F44-35D25C122A14}">
      <dgm:prSet/>
      <dgm:spPr/>
      <dgm:t>
        <a:bodyPr/>
        <a:lstStyle/>
        <a:p>
          <a:endParaRPr lang="hu-HU"/>
        </a:p>
      </dgm:t>
    </dgm:pt>
    <dgm:pt modelId="{B6962E43-C404-44B9-82E7-7AFC8F726814}">
      <dgm:prSet phldrT="[Szöveg]" custT="1"/>
      <dgm:spPr/>
      <dgm:t>
        <a:bodyPr/>
        <a:lstStyle/>
        <a:p>
          <a:r>
            <a:rPr lang="hu-HU" sz="2400" b="1" dirty="0" err="1" smtClean="0"/>
            <a:t>Structural</a:t>
          </a:r>
          <a:r>
            <a:rPr lang="hu-HU" sz="2400" b="1" dirty="0" smtClean="0"/>
            <a:t> </a:t>
          </a:r>
          <a:r>
            <a:rPr lang="hu-HU" sz="2400" b="1" dirty="0" err="1" smtClean="0"/>
            <a:t>constrains</a:t>
          </a:r>
          <a:endParaRPr lang="hu-HU" sz="2400" b="1" dirty="0" smtClean="0"/>
        </a:p>
        <a:p>
          <a:r>
            <a:rPr lang="hu-HU" sz="2000" dirty="0" smtClean="0"/>
            <a:t>(</a:t>
          </a:r>
          <a:r>
            <a:rPr lang="hu-HU" sz="2000" dirty="0" err="1" smtClean="0"/>
            <a:t>dezindustrialization</a:t>
          </a:r>
          <a:r>
            <a:rPr lang="hu-HU" sz="2000" dirty="0" smtClean="0"/>
            <a:t>, </a:t>
          </a:r>
          <a:r>
            <a:rPr lang="hu-HU" sz="2000" dirty="0" err="1" smtClean="0"/>
            <a:t>system</a:t>
          </a:r>
          <a:r>
            <a:rPr lang="hu-HU" sz="2000" dirty="0" smtClean="0"/>
            <a:t> of </a:t>
          </a:r>
          <a:r>
            <a:rPr lang="hu-HU" sz="2000" dirty="0" err="1" smtClean="0"/>
            <a:t>prejudices</a:t>
          </a:r>
          <a:r>
            <a:rPr lang="hu-HU" sz="2000" dirty="0" smtClean="0"/>
            <a:t> etc.)</a:t>
          </a:r>
          <a:endParaRPr lang="hu-HU" sz="2000" dirty="0"/>
        </a:p>
      </dgm:t>
    </dgm:pt>
    <dgm:pt modelId="{CC39AAED-1075-4EAC-A47A-9906BB04B739}" type="parTrans" cxnId="{D2A58D50-AE1D-4BFC-A39F-FB702D0C1EDC}">
      <dgm:prSet/>
      <dgm:spPr/>
      <dgm:t>
        <a:bodyPr/>
        <a:lstStyle/>
        <a:p>
          <a:endParaRPr lang="hu-HU"/>
        </a:p>
      </dgm:t>
    </dgm:pt>
    <dgm:pt modelId="{4B42D23C-5CD6-434B-84B7-23DEA17EC6C8}" type="sibTrans" cxnId="{D2A58D50-AE1D-4BFC-A39F-FB702D0C1EDC}">
      <dgm:prSet/>
      <dgm:spPr/>
      <dgm:t>
        <a:bodyPr/>
        <a:lstStyle/>
        <a:p>
          <a:endParaRPr lang="hu-HU"/>
        </a:p>
      </dgm:t>
    </dgm:pt>
    <dgm:pt modelId="{20F7ABFA-2661-4BCB-9715-4CC75F03982A}" type="pres">
      <dgm:prSet presAssocID="{093449F1-7818-4EDA-9C79-EBD2CB00C43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D9F89A2-9549-433A-887E-F6E2D200C01D}" type="pres">
      <dgm:prSet presAssocID="{3FBD6964-8BC5-40C3-B9BB-4965EF025842}" presName="dummy" presStyleCnt="0"/>
      <dgm:spPr/>
    </dgm:pt>
    <dgm:pt modelId="{69B72384-E058-4276-8B94-72CACAA0CCBF}" type="pres">
      <dgm:prSet presAssocID="{3FBD6964-8BC5-40C3-B9BB-4965EF025842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3A7CE8A-7DE3-4BD7-BBB1-514D8E4579A1}" type="pres">
      <dgm:prSet presAssocID="{BCAB72A3-0D6F-4E59-8357-E985F8F7BF06}" presName="sibTrans" presStyleLbl="node1" presStyleIdx="0" presStyleCnt="3"/>
      <dgm:spPr/>
      <dgm:t>
        <a:bodyPr/>
        <a:lstStyle/>
        <a:p>
          <a:endParaRPr lang="hu-HU"/>
        </a:p>
      </dgm:t>
    </dgm:pt>
    <dgm:pt modelId="{E56236E8-EFBA-452C-BBD0-FDFBBA85807D}" type="pres">
      <dgm:prSet presAssocID="{DE846AC5-CC83-4CE5-95EE-7D4EDAF1C1DE}" presName="dummy" presStyleCnt="0"/>
      <dgm:spPr/>
    </dgm:pt>
    <dgm:pt modelId="{DE99768A-4DAD-42C0-BA26-A9CC184F680C}" type="pres">
      <dgm:prSet presAssocID="{DE846AC5-CC83-4CE5-95EE-7D4EDAF1C1DE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96CC2F1-C69D-40FF-B5A5-FE8C5F2EA935}" type="pres">
      <dgm:prSet presAssocID="{D1C40C7C-3CE4-42C9-BF0D-0FDB7D7C836A}" presName="sibTrans" presStyleLbl="node1" presStyleIdx="1" presStyleCnt="3"/>
      <dgm:spPr/>
      <dgm:t>
        <a:bodyPr/>
        <a:lstStyle/>
        <a:p>
          <a:endParaRPr lang="hu-HU"/>
        </a:p>
      </dgm:t>
    </dgm:pt>
    <dgm:pt modelId="{ECFFC3B8-DD86-4023-80E0-FB487E5E61C6}" type="pres">
      <dgm:prSet presAssocID="{B6962E43-C404-44B9-82E7-7AFC8F726814}" presName="dummy" presStyleCnt="0"/>
      <dgm:spPr/>
    </dgm:pt>
    <dgm:pt modelId="{D29CD232-07F3-4468-BB09-0564E63D13D5}" type="pres">
      <dgm:prSet presAssocID="{B6962E43-C404-44B9-82E7-7AFC8F726814}" presName="node" presStyleLbl="revTx" presStyleIdx="2" presStyleCnt="3" custScaleX="172873" custRadScaleRad="146256" custRadScaleInc="-1940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415E7B7-B067-45DA-913F-18B87E761D3E}" type="pres">
      <dgm:prSet presAssocID="{4B42D23C-5CD6-434B-84B7-23DEA17EC6C8}" presName="sibTrans" presStyleLbl="node1" presStyleIdx="2" presStyleCnt="3"/>
      <dgm:spPr/>
      <dgm:t>
        <a:bodyPr/>
        <a:lstStyle/>
        <a:p>
          <a:endParaRPr lang="hu-HU"/>
        </a:p>
      </dgm:t>
    </dgm:pt>
  </dgm:ptLst>
  <dgm:cxnLst>
    <dgm:cxn modelId="{84D7559F-AEBD-4D1C-96B3-2F9DB9875489}" type="presOf" srcId="{DE846AC5-CC83-4CE5-95EE-7D4EDAF1C1DE}" destId="{DE99768A-4DAD-42C0-BA26-A9CC184F680C}" srcOrd="0" destOrd="0" presId="urn:microsoft.com/office/officeart/2005/8/layout/cycle1"/>
    <dgm:cxn modelId="{DF9DC3C2-EC81-4E07-BE67-80906409260A}" type="presOf" srcId="{4B42D23C-5CD6-434B-84B7-23DEA17EC6C8}" destId="{2415E7B7-B067-45DA-913F-18B87E761D3E}" srcOrd="0" destOrd="0" presId="urn:microsoft.com/office/officeart/2005/8/layout/cycle1"/>
    <dgm:cxn modelId="{AA6D03FB-D92D-4149-9F44-35D25C122A14}" srcId="{093449F1-7818-4EDA-9C79-EBD2CB00C434}" destId="{DE846AC5-CC83-4CE5-95EE-7D4EDAF1C1DE}" srcOrd="1" destOrd="0" parTransId="{9B5AB0A7-B712-4F6A-9AA2-6B5396FF3E8F}" sibTransId="{D1C40C7C-3CE4-42C9-BF0D-0FDB7D7C836A}"/>
    <dgm:cxn modelId="{100BE62C-D29B-489D-A2A8-1C28A8455DF6}" type="presOf" srcId="{3FBD6964-8BC5-40C3-B9BB-4965EF025842}" destId="{69B72384-E058-4276-8B94-72CACAA0CCBF}" srcOrd="0" destOrd="0" presId="urn:microsoft.com/office/officeart/2005/8/layout/cycle1"/>
    <dgm:cxn modelId="{D2A58D50-AE1D-4BFC-A39F-FB702D0C1EDC}" srcId="{093449F1-7818-4EDA-9C79-EBD2CB00C434}" destId="{B6962E43-C404-44B9-82E7-7AFC8F726814}" srcOrd="2" destOrd="0" parTransId="{CC39AAED-1075-4EAC-A47A-9906BB04B739}" sibTransId="{4B42D23C-5CD6-434B-84B7-23DEA17EC6C8}"/>
    <dgm:cxn modelId="{478424AE-C734-4994-90D9-AF32C626A8B9}" type="presOf" srcId="{B6962E43-C404-44B9-82E7-7AFC8F726814}" destId="{D29CD232-07F3-4468-BB09-0564E63D13D5}" srcOrd="0" destOrd="0" presId="urn:microsoft.com/office/officeart/2005/8/layout/cycle1"/>
    <dgm:cxn modelId="{0E52F4F7-1B4D-4060-99C0-2E5B696E0FE8}" srcId="{093449F1-7818-4EDA-9C79-EBD2CB00C434}" destId="{3FBD6964-8BC5-40C3-B9BB-4965EF025842}" srcOrd="0" destOrd="0" parTransId="{3130D8A3-7C9F-43AA-B73D-AA36EC976EDC}" sibTransId="{BCAB72A3-0D6F-4E59-8357-E985F8F7BF06}"/>
    <dgm:cxn modelId="{CD995A92-223D-4742-858F-13E1B0C67EAD}" type="presOf" srcId="{D1C40C7C-3CE4-42C9-BF0D-0FDB7D7C836A}" destId="{796CC2F1-C69D-40FF-B5A5-FE8C5F2EA935}" srcOrd="0" destOrd="0" presId="urn:microsoft.com/office/officeart/2005/8/layout/cycle1"/>
    <dgm:cxn modelId="{E14A832B-AC67-4CFD-8211-0E0A5A7069F8}" type="presOf" srcId="{BCAB72A3-0D6F-4E59-8357-E985F8F7BF06}" destId="{A3A7CE8A-7DE3-4BD7-BBB1-514D8E4579A1}" srcOrd="0" destOrd="0" presId="urn:microsoft.com/office/officeart/2005/8/layout/cycle1"/>
    <dgm:cxn modelId="{55DC543C-81AE-4E3F-AC07-F9E4C58363CE}" type="presOf" srcId="{093449F1-7818-4EDA-9C79-EBD2CB00C434}" destId="{20F7ABFA-2661-4BCB-9715-4CC75F03982A}" srcOrd="0" destOrd="0" presId="urn:microsoft.com/office/officeart/2005/8/layout/cycle1"/>
    <dgm:cxn modelId="{9C452736-F0E0-4D70-A387-4D979AB882D5}" type="presParOf" srcId="{20F7ABFA-2661-4BCB-9715-4CC75F03982A}" destId="{9D9F89A2-9549-433A-887E-F6E2D200C01D}" srcOrd="0" destOrd="0" presId="urn:microsoft.com/office/officeart/2005/8/layout/cycle1"/>
    <dgm:cxn modelId="{3DB88CB7-E984-4B50-9375-F9018157B329}" type="presParOf" srcId="{20F7ABFA-2661-4BCB-9715-4CC75F03982A}" destId="{69B72384-E058-4276-8B94-72CACAA0CCBF}" srcOrd="1" destOrd="0" presId="urn:microsoft.com/office/officeart/2005/8/layout/cycle1"/>
    <dgm:cxn modelId="{2062262D-666D-4A39-AA5C-3D252A067092}" type="presParOf" srcId="{20F7ABFA-2661-4BCB-9715-4CC75F03982A}" destId="{A3A7CE8A-7DE3-4BD7-BBB1-514D8E4579A1}" srcOrd="2" destOrd="0" presId="urn:microsoft.com/office/officeart/2005/8/layout/cycle1"/>
    <dgm:cxn modelId="{E62465D1-3EC7-4339-A5E4-D41EB9B69D7C}" type="presParOf" srcId="{20F7ABFA-2661-4BCB-9715-4CC75F03982A}" destId="{E56236E8-EFBA-452C-BBD0-FDFBBA85807D}" srcOrd="3" destOrd="0" presId="urn:microsoft.com/office/officeart/2005/8/layout/cycle1"/>
    <dgm:cxn modelId="{6DC331F0-016E-46EB-B2B2-FF5D83021EDF}" type="presParOf" srcId="{20F7ABFA-2661-4BCB-9715-4CC75F03982A}" destId="{DE99768A-4DAD-42C0-BA26-A9CC184F680C}" srcOrd="4" destOrd="0" presId="urn:microsoft.com/office/officeart/2005/8/layout/cycle1"/>
    <dgm:cxn modelId="{CFF3546C-2EB1-4EEF-939B-39C2883226B5}" type="presParOf" srcId="{20F7ABFA-2661-4BCB-9715-4CC75F03982A}" destId="{796CC2F1-C69D-40FF-B5A5-FE8C5F2EA935}" srcOrd="5" destOrd="0" presId="urn:microsoft.com/office/officeart/2005/8/layout/cycle1"/>
    <dgm:cxn modelId="{A5545D4F-7487-434E-886E-5AD239C32A4E}" type="presParOf" srcId="{20F7ABFA-2661-4BCB-9715-4CC75F03982A}" destId="{ECFFC3B8-DD86-4023-80E0-FB487E5E61C6}" srcOrd="6" destOrd="0" presId="urn:microsoft.com/office/officeart/2005/8/layout/cycle1"/>
    <dgm:cxn modelId="{C3772A21-9749-4995-8FC5-A05B67370CC6}" type="presParOf" srcId="{20F7ABFA-2661-4BCB-9715-4CC75F03982A}" destId="{D29CD232-07F3-4468-BB09-0564E63D13D5}" srcOrd="7" destOrd="0" presId="urn:microsoft.com/office/officeart/2005/8/layout/cycle1"/>
    <dgm:cxn modelId="{9BB33148-887F-4AF9-BF31-85026CA6B803}" type="presParOf" srcId="{20F7ABFA-2661-4BCB-9715-4CC75F03982A}" destId="{2415E7B7-B067-45DA-913F-18B87E761D3E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D48-2DE5-4721-8259-A2C81CFA3471}" type="datetimeFigureOut">
              <a:rPr lang="hu-HU" smtClean="0"/>
              <a:t>2015.07.24.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99EE-88BA-4ED5-9CEC-BB59DDD5A2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961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D48-2DE5-4721-8259-A2C81CFA3471}" type="datetimeFigureOut">
              <a:rPr lang="hu-HU" smtClean="0"/>
              <a:t>2015.07.24.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99EE-88BA-4ED5-9CEC-BB59DDD5A2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5678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D48-2DE5-4721-8259-A2C81CFA3471}" type="datetimeFigureOut">
              <a:rPr lang="hu-HU" smtClean="0"/>
              <a:t>2015.07.24.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99EE-88BA-4ED5-9CEC-BB59DDD5A2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420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D48-2DE5-4721-8259-A2C81CFA3471}" type="datetimeFigureOut">
              <a:rPr lang="hu-HU" smtClean="0"/>
              <a:t>2015.07.24.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99EE-88BA-4ED5-9CEC-BB59DDD5A2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528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D48-2DE5-4721-8259-A2C81CFA3471}" type="datetimeFigureOut">
              <a:rPr lang="hu-HU" smtClean="0"/>
              <a:t>2015.07.24.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99EE-88BA-4ED5-9CEC-BB59DDD5A2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214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D48-2DE5-4721-8259-A2C81CFA3471}" type="datetimeFigureOut">
              <a:rPr lang="hu-HU" smtClean="0"/>
              <a:t>2015.07.24.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99EE-88BA-4ED5-9CEC-BB59DDD5A2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889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D48-2DE5-4721-8259-A2C81CFA3471}" type="datetimeFigureOut">
              <a:rPr lang="hu-HU" smtClean="0"/>
              <a:t>2015.07.24.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99EE-88BA-4ED5-9CEC-BB59DDD5A2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4561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D48-2DE5-4721-8259-A2C81CFA3471}" type="datetimeFigureOut">
              <a:rPr lang="hu-HU" smtClean="0"/>
              <a:t>2015.07.24.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99EE-88BA-4ED5-9CEC-BB59DDD5A2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080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D48-2DE5-4721-8259-A2C81CFA3471}" type="datetimeFigureOut">
              <a:rPr lang="hu-HU" smtClean="0"/>
              <a:t>2015.07.24.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99EE-88BA-4ED5-9CEC-BB59DDD5A2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3684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D48-2DE5-4721-8259-A2C81CFA3471}" type="datetimeFigureOut">
              <a:rPr lang="hu-HU" smtClean="0"/>
              <a:t>2015.07.24.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99EE-88BA-4ED5-9CEC-BB59DDD5A2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5274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D48-2DE5-4721-8259-A2C81CFA3471}" type="datetimeFigureOut">
              <a:rPr lang="hu-HU" smtClean="0"/>
              <a:t>2015.07.24.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99EE-88BA-4ED5-9CEC-BB59DDD5A2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25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39D48-2DE5-4721-8259-A2C81CFA3471}" type="datetimeFigureOut">
              <a:rPr lang="hu-HU" smtClean="0"/>
              <a:t>2015.07.24.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099EE-88BA-4ED5-9CEC-BB59DDD5A2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924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x9vBw5dOZI" TargetMode="External"/><Relationship Id="rId2" Type="http://schemas.openxmlformats.org/officeDocument/2006/relationships/hyperlink" Target="https://www.youtube.com/watch?v=pT4IufMeyY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PYyQbjgvv3s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T4IufMeyYA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F16OUl-uno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725489" y="1124745"/>
            <a:ext cx="744696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u-HU" sz="2400" b="1" i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Attila Papp Z</a:t>
            </a:r>
            <a:r>
              <a:rPr lang="hu-HU" sz="2400" b="1" i="1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hu-HU" sz="2400" b="1" i="1" dirty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hu-HU" sz="3600" b="1" dirty="0" smtClean="0">
                <a:latin typeface="Arial" charset="0"/>
                <a:cs typeface="Arial" charset="0"/>
              </a:rPr>
              <a:t>Roma </a:t>
            </a:r>
            <a:r>
              <a:rPr lang="hu-HU" sz="3600" b="1" dirty="0" err="1" smtClean="0">
                <a:latin typeface="Arial" charset="0"/>
                <a:cs typeface="Arial" charset="0"/>
              </a:rPr>
              <a:t>population</a:t>
            </a:r>
            <a:endParaRPr lang="hu-HU" sz="3600" b="1" dirty="0" smtClean="0">
              <a:latin typeface="Arial" charset="0"/>
              <a:cs typeface="Arial" charset="0"/>
            </a:endParaRPr>
          </a:p>
          <a:p>
            <a:endParaRPr lang="hu-HU" sz="2000" dirty="0" smtClean="0"/>
          </a:p>
          <a:p>
            <a:endParaRPr lang="hu-HU" sz="2000" dirty="0"/>
          </a:p>
          <a:p>
            <a:endParaRPr lang="hu-HU" sz="2000" dirty="0" smtClean="0"/>
          </a:p>
          <a:p>
            <a:pPr algn="ctr"/>
            <a:r>
              <a:rPr lang="hu-HU" sz="3600" i="1" dirty="0" smtClean="0"/>
              <a:t> </a:t>
            </a:r>
            <a:r>
              <a:rPr lang="hu-HU" sz="3600" b="1" i="1" dirty="0"/>
              <a:t>14. </a:t>
            </a:r>
            <a:r>
              <a:rPr lang="hu-HU" sz="3600" b="1" i="1" dirty="0" err="1"/>
              <a:t>Visegrad</a:t>
            </a:r>
            <a:r>
              <a:rPr lang="hu-HU" sz="3600" b="1" i="1" dirty="0"/>
              <a:t> </a:t>
            </a:r>
            <a:r>
              <a:rPr lang="hu-HU" sz="3600" b="1" i="1" dirty="0" err="1"/>
              <a:t>Summer</a:t>
            </a:r>
            <a:r>
              <a:rPr lang="hu-HU" sz="3600" b="1" i="1" dirty="0"/>
              <a:t> </a:t>
            </a:r>
            <a:r>
              <a:rPr lang="hu-HU" sz="3600" b="1" i="1" dirty="0" err="1"/>
              <a:t>School</a:t>
            </a:r>
            <a:r>
              <a:rPr lang="hu-HU" sz="3600" b="1" i="1" dirty="0"/>
              <a:t> </a:t>
            </a:r>
            <a:endParaRPr lang="hu-HU" sz="3600" b="1" i="1" dirty="0" smtClean="0"/>
          </a:p>
          <a:p>
            <a:pPr algn="ctr"/>
            <a:endParaRPr lang="hu-HU" sz="3600" b="1" dirty="0">
              <a:latin typeface="Arial" charset="0"/>
              <a:cs typeface="Arial" charset="0"/>
            </a:endParaRPr>
          </a:p>
          <a:p>
            <a:pPr algn="ctr">
              <a:buFont typeface="Arial" pitchFamily="34" charset="0"/>
              <a:buNone/>
              <a:defRPr/>
            </a:pPr>
            <a:endParaRPr lang="hu-HU" sz="2000" dirty="0">
              <a:latin typeface="Arial" charset="0"/>
              <a:cs typeface="Arial" charset="0"/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hu-HU" sz="2000" dirty="0" err="1" smtClean="0">
                <a:latin typeface="Arial" charset="0"/>
                <a:cs typeface="Arial" charset="0"/>
              </a:rPr>
              <a:t>Krakow</a:t>
            </a:r>
            <a:r>
              <a:rPr lang="hu-HU" sz="2000" dirty="0" smtClean="0">
                <a:latin typeface="Arial" charset="0"/>
                <a:cs typeface="Arial" charset="0"/>
              </a:rPr>
              <a:t>, </a:t>
            </a:r>
            <a:r>
              <a:rPr lang="hu-HU" sz="2000" dirty="0" err="1" smtClean="0">
                <a:latin typeface="Arial" charset="0"/>
                <a:cs typeface="Arial" charset="0"/>
              </a:rPr>
              <a:t>July</a:t>
            </a:r>
            <a:r>
              <a:rPr lang="hu-HU" sz="2000" dirty="0" smtClean="0">
                <a:latin typeface="Arial" charset="0"/>
                <a:cs typeface="Arial" charset="0"/>
              </a:rPr>
              <a:t>, </a:t>
            </a:r>
            <a:r>
              <a:rPr lang="hu-HU" sz="2000" dirty="0">
                <a:latin typeface="Arial" charset="0"/>
                <a:cs typeface="Arial" charset="0"/>
              </a:rPr>
              <a:t>2015</a:t>
            </a:r>
          </a:p>
          <a:p>
            <a:pPr algn="ctr">
              <a:lnSpc>
                <a:spcPct val="150000"/>
              </a:lnSpc>
              <a:defRPr/>
            </a:pPr>
            <a:endParaRPr lang="hu-HU" sz="3600" dirty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1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6092825"/>
            <a:ext cx="76200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95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Unintegrated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socitey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146" name="Picture 2" descr="E:\MTAKI\konferencia\krakko_2015_jul_15\nagybany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7416825" cy="470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96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 err="1" smtClean="0"/>
              <a:t>Target</a:t>
            </a:r>
            <a:r>
              <a:rPr lang="hu-HU" sz="3600" b="1" dirty="0" smtClean="0"/>
              <a:t> of </a:t>
            </a:r>
            <a:r>
              <a:rPr lang="hu-HU" sz="3600" b="1" dirty="0" err="1" smtClean="0"/>
              <a:t>xenophobic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attitudes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 descr="http://nepszava.com/files/2011/02/garda-qp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9725"/>
            <a:ext cx="8136904" cy="440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69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Migrants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Europe?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1266" name="Picture 2" descr="E:\MTAKI\konferencia\krakko_2015_jul_15\francia_orsz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64965"/>
            <a:ext cx="7410865" cy="423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7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7410" name="Picture 2" descr="E:\MTAKI\konferencia\krakko_2015_jul_15\no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8880"/>
            <a:ext cx="5049341" cy="339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76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3314" name="Picture 2" descr="E:\MTAKI\konferencia\krakko_2015_jul_15\no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2" y="2486024"/>
            <a:ext cx="3811090" cy="295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94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2094"/>
          </a:xfrm>
        </p:spPr>
        <p:txBody>
          <a:bodyPr>
            <a:normAutofit/>
          </a:bodyPr>
          <a:lstStyle/>
          <a:p>
            <a:r>
              <a:rPr lang="hu-HU" sz="3600" b="1" dirty="0" err="1" smtClean="0"/>
              <a:t>Living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in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poverty</a:t>
            </a:r>
            <a:r>
              <a:rPr lang="hu-HU" sz="3600" b="1" dirty="0" smtClean="0"/>
              <a:t>?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170" name="Picture 2" descr="E:\MTAKI\konferencia\krakko_2015_jul_15\huedin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16732"/>
            <a:ext cx="7956376" cy="596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0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42" name="Picture 2" descr="E:\MTAKI\konferencia\krakko_2015_jul_15\aronyosgyé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347057" cy="557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16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194" name="Picture 2" descr="E:\MTAKI\konferencia\krakko_2015_jul_15\huedin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33379"/>
            <a:ext cx="7884368" cy="522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11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218" name="Picture 2" descr="E:\MTAKI\konferencia\krakko_2015_jul_15\gazdag-diganyok-hazai-romania-moldova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8766"/>
            <a:ext cx="6555755" cy="567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19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Liberty</a:t>
            </a:r>
            <a:r>
              <a:rPr lang="hu-HU" dirty="0" smtClean="0"/>
              <a:t>, </a:t>
            </a:r>
            <a:r>
              <a:rPr lang="hu-HU" dirty="0" err="1" smtClean="0"/>
              <a:t>target</a:t>
            </a:r>
            <a:r>
              <a:rPr lang="hu-HU" dirty="0" smtClean="0"/>
              <a:t> of „</a:t>
            </a:r>
            <a:r>
              <a:rPr lang="hu-HU" dirty="0" err="1" smtClean="0"/>
              <a:t>white</a:t>
            </a:r>
            <a:r>
              <a:rPr lang="hu-HU" dirty="0" smtClean="0"/>
              <a:t> </a:t>
            </a:r>
            <a:r>
              <a:rPr lang="hu-HU" dirty="0" err="1" smtClean="0"/>
              <a:t>gaze</a:t>
            </a:r>
            <a:r>
              <a:rPr lang="hu-HU" dirty="0" smtClean="0"/>
              <a:t>”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2290" name="Picture 2" descr="E:\MTAKI\konferencia\krakko_2015_jul_15\travel_03_no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31529"/>
            <a:ext cx="4214961" cy="340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1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b="1" dirty="0" err="1" smtClean="0"/>
              <a:t>Content</a:t>
            </a:r>
            <a:endParaRPr lang="hu-HU" altLang="hu-HU" b="1" dirty="0" smtClean="0"/>
          </a:p>
        </p:txBody>
      </p:sp>
      <p:sp>
        <p:nvSpPr>
          <p:cNvPr id="3075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altLang="hu-HU" b="1" dirty="0" err="1" smtClean="0"/>
              <a:t>Who</a:t>
            </a:r>
            <a:r>
              <a:rPr lang="hu-HU" altLang="hu-HU" b="1" dirty="0" smtClean="0"/>
              <a:t> is Roma?</a:t>
            </a:r>
          </a:p>
          <a:p>
            <a:pPr marL="0" indent="0">
              <a:buNone/>
            </a:pPr>
            <a:r>
              <a:rPr lang="hu-HU" b="1" dirty="0" err="1"/>
              <a:t>Origins</a:t>
            </a:r>
            <a:r>
              <a:rPr lang="hu-HU" b="1" dirty="0"/>
              <a:t>, </a:t>
            </a:r>
            <a:r>
              <a:rPr lang="hu-HU" b="1" dirty="0" err="1"/>
              <a:t>short</a:t>
            </a:r>
            <a:r>
              <a:rPr lang="hu-HU" b="1" dirty="0"/>
              <a:t> </a:t>
            </a:r>
            <a:r>
              <a:rPr lang="hu-HU" b="1" dirty="0" err="1"/>
              <a:t>history</a:t>
            </a:r>
            <a:r>
              <a:rPr lang="hu-HU" b="1" dirty="0"/>
              <a:t> of </a:t>
            </a:r>
            <a:r>
              <a:rPr lang="hu-HU" b="1" dirty="0" err="1"/>
              <a:t>Romani</a:t>
            </a:r>
            <a:r>
              <a:rPr lang="hu-HU" b="1" dirty="0"/>
              <a:t> </a:t>
            </a:r>
            <a:r>
              <a:rPr lang="hu-HU" b="1" dirty="0" err="1" smtClean="0"/>
              <a:t>people</a:t>
            </a:r>
            <a:endParaRPr lang="hu-HU" b="1" dirty="0" smtClean="0"/>
          </a:p>
          <a:p>
            <a:pPr marL="0" indent="0">
              <a:buNone/>
            </a:pPr>
            <a:r>
              <a:rPr lang="hu-HU" b="1" dirty="0"/>
              <a:t>Data, </a:t>
            </a:r>
            <a:r>
              <a:rPr lang="hu-HU" b="1" dirty="0" err="1"/>
              <a:t>facts</a:t>
            </a:r>
            <a:r>
              <a:rPr lang="hu-HU" b="1" dirty="0"/>
              <a:t> </a:t>
            </a:r>
            <a:r>
              <a:rPr lang="hu-HU" b="1" dirty="0" err="1"/>
              <a:t>about</a:t>
            </a:r>
            <a:r>
              <a:rPr lang="hu-HU" b="1" dirty="0"/>
              <a:t> </a:t>
            </a:r>
            <a:r>
              <a:rPr lang="hu-HU" b="1" dirty="0" smtClean="0"/>
              <a:t>Roma and </a:t>
            </a:r>
            <a:r>
              <a:rPr lang="hu-HU" b="1" dirty="0" err="1"/>
              <a:t>the</a:t>
            </a:r>
            <a:r>
              <a:rPr lang="hu-HU" b="1" dirty="0"/>
              <a:t> „Roma </a:t>
            </a:r>
            <a:r>
              <a:rPr lang="hu-HU" b="1" dirty="0" err="1"/>
              <a:t>question</a:t>
            </a:r>
            <a:r>
              <a:rPr lang="hu-HU" b="1" dirty="0" smtClean="0"/>
              <a:t>”</a:t>
            </a:r>
          </a:p>
          <a:p>
            <a:pPr marL="0" indent="0">
              <a:buNone/>
            </a:pPr>
            <a:r>
              <a:rPr lang="hu-HU" altLang="hu-HU" b="1" dirty="0" smtClean="0"/>
              <a:t>Roma </a:t>
            </a:r>
            <a:r>
              <a:rPr lang="hu-HU" altLang="hu-HU" b="1" dirty="0" err="1" smtClean="0"/>
              <a:t>in</a:t>
            </a:r>
            <a:r>
              <a:rPr lang="hu-HU" altLang="hu-HU" b="1" dirty="0" smtClean="0"/>
              <a:t> Hungary</a:t>
            </a:r>
          </a:p>
          <a:p>
            <a:pPr marL="0" indent="0">
              <a:buNone/>
            </a:pPr>
            <a:r>
              <a:rPr lang="hu-HU" altLang="hu-HU" b="1" dirty="0" smtClean="0"/>
              <a:t>European </a:t>
            </a:r>
            <a:r>
              <a:rPr lang="hu-HU" altLang="hu-HU" b="1" dirty="0" err="1" smtClean="0"/>
              <a:t>perspective</a:t>
            </a:r>
            <a:endParaRPr lang="hu-HU" altLang="hu-HU" b="1" dirty="0" smtClean="0"/>
          </a:p>
          <a:p>
            <a:pPr marL="0" indent="0">
              <a:buNone/>
            </a:pPr>
            <a:r>
              <a:rPr lang="hu-HU" altLang="hu-HU" b="1" dirty="0" err="1" smtClean="0"/>
              <a:t>Conclusions</a:t>
            </a:r>
            <a:r>
              <a:rPr lang="hu-HU" altLang="hu-HU" b="1" dirty="0" smtClean="0"/>
              <a:t>, </a:t>
            </a:r>
            <a:r>
              <a:rPr lang="hu-HU" altLang="hu-HU" b="1" dirty="0" err="1" smtClean="0"/>
              <a:t>final</a:t>
            </a:r>
            <a:r>
              <a:rPr lang="hu-HU" altLang="hu-HU" b="1" dirty="0" smtClean="0"/>
              <a:t> </a:t>
            </a:r>
            <a:r>
              <a:rPr lang="hu-HU" altLang="hu-HU" b="1" dirty="0" err="1" smtClean="0"/>
              <a:t>messages</a:t>
            </a:r>
            <a:endParaRPr lang="hu-HU" altLang="hu-HU" dirty="0" smtClean="0"/>
          </a:p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127194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/>
              <a:t>Roma body: </a:t>
            </a:r>
            <a:r>
              <a:rPr lang="hu-HU" sz="3600" b="1" dirty="0" err="1"/>
              <a:t>the</a:t>
            </a:r>
            <a:r>
              <a:rPr lang="hu-HU" sz="3600" b="1" dirty="0"/>
              <a:t> </a:t>
            </a:r>
            <a:r>
              <a:rPr lang="hu-HU" sz="3600" b="1" dirty="0" err="1"/>
              <a:t>hidden</a:t>
            </a:r>
            <a:r>
              <a:rPr lang="hu-HU" sz="3600" b="1" dirty="0"/>
              <a:t> </a:t>
            </a:r>
            <a:r>
              <a:rPr lang="hu-HU" sz="3600" b="1" dirty="0" err="1"/>
              <a:t>desire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4338" name="Picture 2" descr="E:\MTAKI\konferencia\krakko_2015_jul_15\no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46809"/>
            <a:ext cx="4386221" cy="24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50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Fortune-teller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http://www.nlcafe.hu/data/cikk/9/84413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27" y="2373981"/>
            <a:ext cx="3748441" cy="266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tore1.blogger.hu/25_12625_215919_9691e58d879a7c728c4e57ef1af4e2ad_7bb8bc_3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73981"/>
            <a:ext cx="3556487" cy="266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54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dirty="0" err="1" smtClean="0"/>
              <a:t>Dancer</a:t>
            </a:r>
            <a:r>
              <a:rPr lang="hu-HU" sz="3600" b="1" dirty="0" smtClean="0"/>
              <a:t>, </a:t>
            </a:r>
            <a:r>
              <a:rPr lang="hu-HU" sz="3600" b="1" dirty="0" err="1" smtClean="0"/>
              <a:t>Musicians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>
              <a:hlinkClick r:id="rId2"/>
            </a:endParaRPr>
          </a:p>
          <a:p>
            <a:r>
              <a:rPr lang="az-Cyrl-AZ" b="1" dirty="0" smtClean="0"/>
              <a:t>Цыганочка</a:t>
            </a:r>
            <a:endParaRPr lang="az-Cyrl-AZ" b="1" dirty="0"/>
          </a:p>
          <a:p>
            <a:r>
              <a:rPr lang="hu-HU" dirty="0" smtClean="0">
                <a:hlinkClick r:id="rId3"/>
              </a:rPr>
              <a:t>https://www.youtube.com/watch?v=nx9vBw5dOZI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>
                <a:hlinkClick r:id="rId4"/>
              </a:rPr>
              <a:t>https://www.youtube.com/watch?v=PYyQbjgvv3s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799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err="1"/>
              <a:t>Taraf</a:t>
            </a:r>
            <a:r>
              <a:rPr lang="hu-HU" b="1" dirty="0"/>
              <a:t> De </a:t>
            </a:r>
            <a:r>
              <a:rPr lang="hu-HU" b="1" dirty="0" err="1"/>
              <a:t>Haidouks</a:t>
            </a:r>
            <a:r>
              <a:rPr lang="hu-HU" b="1" dirty="0"/>
              <a:t> - </a:t>
            </a:r>
            <a:r>
              <a:rPr lang="hu-HU" b="1" dirty="0" err="1"/>
              <a:t>Balkan</a:t>
            </a:r>
            <a:r>
              <a:rPr lang="hu-HU" b="1" dirty="0"/>
              <a:t> </a:t>
            </a:r>
            <a:r>
              <a:rPr lang="hu-HU" b="1" dirty="0" err="1"/>
              <a:t>Gypsy</a:t>
            </a:r>
            <a:r>
              <a:rPr lang="hu-HU" b="1" dirty="0"/>
              <a:t> </a:t>
            </a:r>
            <a:r>
              <a:rPr lang="hu-HU" b="1" dirty="0" err="1"/>
              <a:t>Folk</a:t>
            </a:r>
            <a:r>
              <a:rPr lang="hu-HU" b="1" dirty="0"/>
              <a:t> Music</a:t>
            </a:r>
          </a:p>
          <a:p>
            <a:endParaRPr lang="hu-HU" dirty="0" smtClean="0">
              <a:hlinkClick r:id="rId2"/>
            </a:endParaRPr>
          </a:p>
          <a:p>
            <a:r>
              <a:rPr lang="hu-HU" dirty="0" smtClean="0">
                <a:hlinkClick r:id="rId2"/>
              </a:rPr>
              <a:t>https://www.youtube.com/watch?v=pT4IufMeyYA</a:t>
            </a:r>
            <a:endParaRPr lang="hu-HU" dirty="0" smtClean="0"/>
          </a:p>
          <a:p>
            <a:r>
              <a:rPr lang="hu-HU" dirty="0" smtClean="0"/>
              <a:t>Spain:</a:t>
            </a:r>
          </a:p>
          <a:p>
            <a:r>
              <a:rPr lang="hu-HU" dirty="0">
                <a:hlinkClick r:id="rId2"/>
              </a:rPr>
              <a:t>https://www.youtube.com/watch?v=4YUa_Qns0Ts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352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„</a:t>
            </a:r>
            <a:r>
              <a:rPr lang="hu-HU" dirty="0" err="1" smtClean="0"/>
              <a:t>Us</a:t>
            </a:r>
            <a:r>
              <a:rPr lang="hu-HU" dirty="0" smtClean="0"/>
              <a:t>”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6386" name="Picture 2" descr="E:\MTAKI\konferencia\krakko_2015_jul_15\no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30797"/>
            <a:ext cx="3622142" cy="241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MTAKI\konferencia\krakko_2015_jul_15\no_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91" y="2530797"/>
            <a:ext cx="3622142" cy="241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81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 err="1" smtClean="0"/>
              <a:t>Terminology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smtClean="0"/>
              <a:t>Roma, </a:t>
            </a:r>
            <a:r>
              <a:rPr lang="hu-HU" dirty="0" err="1" smtClean="0"/>
              <a:t>Romani</a:t>
            </a:r>
            <a:endParaRPr lang="hu-HU" dirty="0" smtClean="0"/>
          </a:p>
          <a:p>
            <a:pPr lvl="1"/>
            <a:r>
              <a:rPr lang="hu-HU" dirty="0" err="1" smtClean="0"/>
              <a:t>Traditionally</a:t>
            </a:r>
            <a:r>
              <a:rPr lang="hu-HU" dirty="0" smtClean="0"/>
              <a:t> </a:t>
            </a:r>
            <a:r>
              <a:rPr lang="hu-HU" dirty="0" err="1" smtClean="0"/>
              <a:t>itinerant</a:t>
            </a:r>
            <a:r>
              <a:rPr lang="hu-HU" dirty="0" smtClean="0"/>
              <a:t>, </a:t>
            </a:r>
            <a:r>
              <a:rPr lang="hu-HU" dirty="0" err="1" smtClean="0"/>
              <a:t>wanderer</a:t>
            </a:r>
            <a:r>
              <a:rPr lang="hu-HU" dirty="0" smtClean="0"/>
              <a:t> </a:t>
            </a:r>
            <a:r>
              <a:rPr lang="hu-HU" dirty="0" err="1" smtClean="0"/>
              <a:t>ethnicity</a:t>
            </a:r>
            <a:r>
              <a:rPr lang="hu-HU" dirty="0" smtClean="0"/>
              <a:t> of </a:t>
            </a:r>
            <a:r>
              <a:rPr lang="hu-HU" dirty="0" err="1" smtClean="0"/>
              <a:t>Northern</a:t>
            </a:r>
            <a:r>
              <a:rPr lang="hu-HU" dirty="0" smtClean="0"/>
              <a:t> </a:t>
            </a:r>
            <a:r>
              <a:rPr lang="hu-HU" dirty="0" err="1" smtClean="0"/>
              <a:t>Indian</a:t>
            </a:r>
            <a:r>
              <a:rPr lang="hu-HU" dirty="0" smtClean="0"/>
              <a:t> </a:t>
            </a:r>
            <a:r>
              <a:rPr lang="hu-HU" dirty="0" err="1" smtClean="0"/>
              <a:t>origin</a:t>
            </a:r>
            <a:endParaRPr lang="hu-HU" dirty="0" smtClean="0"/>
          </a:p>
          <a:p>
            <a:r>
              <a:rPr lang="hu-HU" dirty="0" err="1" smtClean="0"/>
              <a:t>Gypsies</a:t>
            </a:r>
            <a:r>
              <a:rPr lang="hu-HU" dirty="0" smtClean="0"/>
              <a:t>, </a:t>
            </a:r>
            <a:r>
              <a:rPr lang="hu-HU" dirty="0" err="1" smtClean="0"/>
              <a:t>Gipsies</a:t>
            </a:r>
            <a:endParaRPr lang="hu-HU" dirty="0" smtClean="0"/>
          </a:p>
          <a:p>
            <a:r>
              <a:rPr lang="hu-HU" dirty="0" err="1" smtClean="0"/>
              <a:t>Kale</a:t>
            </a:r>
            <a:r>
              <a:rPr lang="hu-HU" dirty="0" smtClean="0"/>
              <a:t>, </a:t>
            </a:r>
            <a:r>
              <a:rPr lang="hu-HU" dirty="0" err="1" smtClean="0"/>
              <a:t>Kalo</a:t>
            </a:r>
            <a:r>
              <a:rPr lang="hu-HU" dirty="0" smtClean="0"/>
              <a:t> (</a:t>
            </a:r>
            <a:r>
              <a:rPr lang="hu-HU" dirty="0" err="1" smtClean="0"/>
              <a:t>kalo</a:t>
            </a:r>
            <a:r>
              <a:rPr lang="hu-HU" dirty="0" smtClean="0"/>
              <a:t>=</a:t>
            </a:r>
            <a:r>
              <a:rPr lang="hu-HU" dirty="0" err="1" smtClean="0"/>
              <a:t>black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Ashkali</a:t>
            </a:r>
            <a:r>
              <a:rPr lang="hu-HU" dirty="0" smtClean="0"/>
              <a:t>, </a:t>
            </a:r>
            <a:r>
              <a:rPr lang="hu-HU" dirty="0" err="1" smtClean="0"/>
              <a:t>Sinti</a:t>
            </a:r>
            <a:r>
              <a:rPr lang="hu-HU" dirty="0" smtClean="0"/>
              <a:t> (</a:t>
            </a:r>
            <a:r>
              <a:rPr lang="hu-HU" dirty="0" err="1" smtClean="0"/>
              <a:t>German</a:t>
            </a:r>
            <a:r>
              <a:rPr lang="hu-HU" dirty="0" smtClean="0"/>
              <a:t> </a:t>
            </a:r>
            <a:r>
              <a:rPr lang="hu-HU" dirty="0" err="1" smtClean="0"/>
              <a:t>speaking</a:t>
            </a:r>
            <a:r>
              <a:rPr lang="hu-HU" dirty="0" smtClean="0"/>
              <a:t> EU)</a:t>
            </a:r>
          </a:p>
          <a:p>
            <a:r>
              <a:rPr lang="hu-HU" dirty="0" err="1" smtClean="0"/>
              <a:t>Tsigani</a:t>
            </a:r>
            <a:r>
              <a:rPr lang="hu-HU" dirty="0" smtClean="0"/>
              <a:t> (</a:t>
            </a:r>
            <a:r>
              <a:rPr lang="hu-HU" dirty="0" err="1" smtClean="0"/>
              <a:t>Central</a:t>
            </a:r>
            <a:r>
              <a:rPr lang="hu-HU" dirty="0" smtClean="0"/>
              <a:t> and </a:t>
            </a:r>
            <a:r>
              <a:rPr lang="hu-HU" dirty="0" err="1" smtClean="0"/>
              <a:t>Eatern</a:t>
            </a:r>
            <a:r>
              <a:rPr lang="hu-HU" dirty="0" smtClean="0"/>
              <a:t> Europe)</a:t>
            </a:r>
          </a:p>
          <a:p>
            <a:r>
              <a:rPr lang="hu-HU" dirty="0" err="1" smtClean="0"/>
              <a:t>Gitane</a:t>
            </a:r>
            <a:r>
              <a:rPr lang="hu-HU" dirty="0" smtClean="0"/>
              <a:t> (France), </a:t>
            </a:r>
            <a:r>
              <a:rPr lang="hu-HU" dirty="0" err="1" smtClean="0"/>
              <a:t>Gitanos</a:t>
            </a:r>
            <a:r>
              <a:rPr lang="hu-HU" dirty="0" smtClean="0"/>
              <a:t> (Spain), </a:t>
            </a:r>
            <a:r>
              <a:rPr lang="hu-HU" dirty="0" err="1" smtClean="0"/>
              <a:t>Zingari</a:t>
            </a:r>
            <a:r>
              <a:rPr lang="hu-HU" dirty="0" smtClean="0"/>
              <a:t> – </a:t>
            </a:r>
            <a:r>
              <a:rPr lang="hu-HU" dirty="0" err="1" smtClean="0"/>
              <a:t>Gitani</a:t>
            </a:r>
            <a:r>
              <a:rPr lang="hu-HU" dirty="0" smtClean="0"/>
              <a:t> (</a:t>
            </a:r>
            <a:r>
              <a:rPr lang="hu-HU" dirty="0" err="1" smtClean="0"/>
              <a:t>Italy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Bohemiens</a:t>
            </a:r>
            <a:r>
              <a:rPr lang="hu-HU" dirty="0" smtClean="0"/>
              <a:t>, </a:t>
            </a:r>
            <a:r>
              <a:rPr lang="hu-HU" dirty="0" err="1" smtClean="0"/>
              <a:t>Manouches</a:t>
            </a:r>
            <a:endParaRPr lang="hu-HU" dirty="0" smtClean="0"/>
          </a:p>
          <a:p>
            <a:r>
              <a:rPr lang="hu-HU" dirty="0" err="1" smtClean="0"/>
              <a:t>Travellers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125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dirty="0" smtClean="0"/>
              <a:t>Roma – </a:t>
            </a:r>
            <a:r>
              <a:rPr lang="hu-HU" sz="3600" b="1" dirty="0" err="1" smtClean="0"/>
              <a:t>as</a:t>
            </a:r>
            <a:r>
              <a:rPr lang="hu-HU" sz="3600" b="1" dirty="0" smtClean="0"/>
              <a:t> a </a:t>
            </a:r>
            <a:r>
              <a:rPr lang="hu-HU" sz="3600" b="1" dirty="0" err="1" smtClean="0"/>
              <a:t>term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Romani</a:t>
            </a:r>
            <a:r>
              <a:rPr lang="hu-HU" dirty="0" smtClean="0"/>
              <a:t> </a:t>
            </a:r>
            <a:r>
              <a:rPr lang="hu-HU" dirty="0" err="1" smtClean="0"/>
              <a:t>language</a:t>
            </a:r>
            <a:endParaRPr lang="hu-HU" dirty="0" smtClean="0"/>
          </a:p>
          <a:p>
            <a:r>
              <a:rPr lang="hu-HU" dirty="0" smtClean="0"/>
              <a:t>Rom – man, </a:t>
            </a:r>
            <a:r>
              <a:rPr lang="hu-HU" dirty="0" err="1" smtClean="0"/>
              <a:t>husband</a:t>
            </a:r>
            <a:r>
              <a:rPr lang="hu-HU" dirty="0" smtClean="0"/>
              <a:t> (</a:t>
            </a:r>
            <a:r>
              <a:rPr lang="hu-HU" dirty="0" err="1" smtClean="0"/>
              <a:t>masculin</a:t>
            </a:r>
            <a:r>
              <a:rPr lang="hu-HU" dirty="0" smtClean="0"/>
              <a:t>, </a:t>
            </a:r>
            <a:r>
              <a:rPr lang="hu-HU" dirty="0" err="1" smtClean="0"/>
              <a:t>noun</a:t>
            </a:r>
            <a:r>
              <a:rPr lang="hu-HU" dirty="0" smtClean="0"/>
              <a:t>)</a:t>
            </a:r>
          </a:p>
          <a:p>
            <a:r>
              <a:rPr lang="hu-HU" dirty="0" smtClean="0"/>
              <a:t>Roma – </a:t>
            </a:r>
            <a:r>
              <a:rPr lang="hu-HU" dirty="0" err="1" smtClean="0"/>
              <a:t>plural</a:t>
            </a:r>
            <a:r>
              <a:rPr lang="hu-HU" dirty="0" smtClean="0"/>
              <a:t> </a:t>
            </a:r>
            <a:r>
              <a:rPr lang="hu-HU" dirty="0" err="1" smtClean="0"/>
              <a:t>form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err="1" smtClean="0"/>
              <a:t>Romani</a:t>
            </a:r>
            <a:r>
              <a:rPr lang="hu-HU" dirty="0" smtClean="0"/>
              <a:t> – feminin </a:t>
            </a:r>
            <a:r>
              <a:rPr lang="hu-HU" dirty="0" err="1" smtClean="0"/>
              <a:t>adjective</a:t>
            </a:r>
            <a:endParaRPr lang="hu-HU" dirty="0" smtClean="0"/>
          </a:p>
          <a:p>
            <a:r>
              <a:rPr lang="hu-HU" dirty="0" smtClean="0"/>
              <a:t>Romano – </a:t>
            </a:r>
            <a:r>
              <a:rPr lang="hu-HU" dirty="0" err="1" smtClean="0"/>
              <a:t>masculin</a:t>
            </a:r>
            <a:r>
              <a:rPr lang="hu-HU" dirty="0" smtClean="0"/>
              <a:t> </a:t>
            </a:r>
            <a:r>
              <a:rPr lang="hu-HU" dirty="0" err="1" smtClean="0"/>
              <a:t>adjective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6219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/>
          </a:bodyPr>
          <a:lstStyle/>
          <a:p>
            <a:r>
              <a:rPr lang="hu-HU" b="1" dirty="0" err="1" smtClean="0"/>
              <a:t>Origins</a:t>
            </a:r>
            <a:r>
              <a:rPr lang="hu-HU" b="1" dirty="0" smtClean="0"/>
              <a:t>, </a:t>
            </a:r>
            <a:r>
              <a:rPr lang="hu-HU" b="1" dirty="0" err="1" smtClean="0"/>
              <a:t>short</a:t>
            </a:r>
            <a:r>
              <a:rPr lang="hu-HU" b="1" dirty="0" smtClean="0"/>
              <a:t> </a:t>
            </a:r>
            <a:r>
              <a:rPr lang="hu-HU" b="1" dirty="0" err="1" smtClean="0"/>
              <a:t>history</a:t>
            </a:r>
            <a:r>
              <a:rPr lang="hu-HU" b="1" dirty="0" smtClean="0"/>
              <a:t> of </a:t>
            </a:r>
            <a:r>
              <a:rPr lang="hu-HU" b="1" dirty="0" err="1" smtClean="0"/>
              <a:t>Romani</a:t>
            </a:r>
            <a:r>
              <a:rPr lang="hu-HU" b="1" dirty="0" smtClean="0"/>
              <a:t> </a:t>
            </a:r>
            <a:r>
              <a:rPr lang="hu-HU" b="1" dirty="0" err="1" smtClean="0"/>
              <a:t>people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6750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u-HU" sz="3600" b="1" dirty="0" err="1" smtClean="0"/>
              <a:t>Origins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hu-HU" dirty="0" smtClean="0"/>
              <a:t>Oxford English </a:t>
            </a:r>
            <a:r>
              <a:rPr lang="hu-HU" dirty="0" err="1" smtClean="0"/>
              <a:t>Dictionary</a:t>
            </a:r>
            <a:r>
              <a:rPr lang="hu-HU" dirty="0" smtClean="0"/>
              <a:t>: </a:t>
            </a:r>
            <a:r>
              <a:rPr lang="hu-HU" dirty="0" err="1" smtClean="0"/>
              <a:t>gipsy</a:t>
            </a:r>
            <a:r>
              <a:rPr lang="hu-HU" dirty="0" smtClean="0"/>
              <a:t> is a ”</a:t>
            </a:r>
            <a:r>
              <a:rPr lang="hu-HU" dirty="0" err="1" smtClean="0"/>
              <a:t>member</a:t>
            </a:r>
            <a:r>
              <a:rPr lang="hu-HU" dirty="0" smtClean="0"/>
              <a:t> of </a:t>
            </a:r>
            <a:r>
              <a:rPr lang="hu-HU" b="1" i="1" dirty="0" err="1" smtClean="0"/>
              <a:t>wandering</a:t>
            </a:r>
            <a:r>
              <a:rPr lang="hu-HU" dirty="0" smtClean="0"/>
              <a:t> </a:t>
            </a:r>
            <a:r>
              <a:rPr lang="hu-HU" b="1" i="1" dirty="0" err="1" smtClean="0"/>
              <a:t>race</a:t>
            </a:r>
            <a:r>
              <a:rPr lang="hu-HU" dirty="0" smtClean="0"/>
              <a:t> (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themselves</a:t>
            </a:r>
            <a:r>
              <a:rPr lang="hu-HU" dirty="0" smtClean="0"/>
              <a:t> </a:t>
            </a:r>
            <a:r>
              <a:rPr lang="hu-HU" dirty="0" err="1" smtClean="0"/>
              <a:t>called</a:t>
            </a:r>
            <a:r>
              <a:rPr lang="hu-HU" dirty="0" smtClean="0"/>
              <a:t> </a:t>
            </a:r>
            <a:r>
              <a:rPr lang="hu-HU" dirty="0" err="1" smtClean="0"/>
              <a:t>Romany</a:t>
            </a:r>
            <a:r>
              <a:rPr lang="hu-HU" dirty="0" smtClean="0"/>
              <a:t>), </a:t>
            </a:r>
            <a:r>
              <a:rPr lang="hu-HU" dirty="0" err="1" smtClean="0"/>
              <a:t>of</a:t>
            </a:r>
            <a:r>
              <a:rPr lang="hu-HU" dirty="0" smtClean="0"/>
              <a:t> </a:t>
            </a:r>
            <a:r>
              <a:rPr lang="hu-HU" b="1" i="1" dirty="0" err="1" smtClean="0"/>
              <a:t>Indian</a:t>
            </a:r>
            <a:r>
              <a:rPr lang="hu-HU" b="1" i="1" dirty="0" smtClean="0"/>
              <a:t> </a:t>
            </a:r>
            <a:r>
              <a:rPr lang="hu-HU" b="1" i="1" dirty="0" err="1" smtClean="0"/>
              <a:t>origin</a:t>
            </a:r>
            <a:r>
              <a:rPr lang="hu-HU" dirty="0" smtClean="0"/>
              <a:t>, </a:t>
            </a:r>
            <a:r>
              <a:rPr lang="hu-HU" dirty="0" err="1" smtClean="0"/>
              <a:t>which</a:t>
            </a:r>
            <a:r>
              <a:rPr lang="hu-HU" dirty="0" smtClean="0"/>
              <a:t> </a:t>
            </a:r>
            <a:r>
              <a:rPr lang="hu-HU" dirty="0" err="1" smtClean="0"/>
              <a:t>first</a:t>
            </a:r>
            <a:r>
              <a:rPr lang="hu-HU" dirty="0" smtClean="0"/>
              <a:t> </a:t>
            </a:r>
            <a:r>
              <a:rPr lang="hu-HU" dirty="0" err="1" smtClean="0"/>
              <a:t>appeared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England </a:t>
            </a:r>
            <a:r>
              <a:rPr lang="hu-HU" dirty="0" err="1" smtClean="0"/>
              <a:t>about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b="1" i="1" dirty="0" err="1" smtClean="0"/>
              <a:t>beginning</a:t>
            </a:r>
            <a:r>
              <a:rPr lang="hu-HU" b="1" i="1" dirty="0" smtClean="0"/>
              <a:t> of </a:t>
            </a:r>
            <a:r>
              <a:rPr lang="hu-HU" b="1" i="1" dirty="0" err="1" smtClean="0"/>
              <a:t>the</a:t>
            </a:r>
            <a:r>
              <a:rPr lang="hu-HU" b="1" i="1" dirty="0" smtClean="0"/>
              <a:t> 16th c</a:t>
            </a:r>
            <a:r>
              <a:rPr lang="hu-HU" dirty="0" smtClean="0"/>
              <a:t>.”</a:t>
            </a:r>
          </a:p>
          <a:p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Central</a:t>
            </a:r>
            <a:r>
              <a:rPr lang="hu-HU" dirty="0" smtClean="0"/>
              <a:t> and </a:t>
            </a:r>
            <a:r>
              <a:rPr lang="hu-HU" dirty="0" err="1" smtClean="0"/>
              <a:t>Eastern</a:t>
            </a:r>
            <a:r>
              <a:rPr lang="hu-HU" dirty="0" smtClean="0"/>
              <a:t> Europe </a:t>
            </a:r>
            <a:r>
              <a:rPr lang="hu-HU" dirty="0" err="1" smtClean="0"/>
              <a:t>appeared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15th </a:t>
            </a:r>
            <a:r>
              <a:rPr lang="hu-HU" dirty="0" err="1" smtClean="0"/>
              <a:t>century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7145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dirty="0" err="1" smtClean="0"/>
              <a:t>Migration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rmAutofit fontScale="70000" lnSpcReduction="20000"/>
          </a:bodyPr>
          <a:lstStyle/>
          <a:p>
            <a:r>
              <a:rPr lang="hu-HU" dirty="0" err="1" smtClean="0"/>
              <a:t>There</a:t>
            </a:r>
            <a:r>
              <a:rPr lang="hu-HU" dirty="0" smtClean="0"/>
              <a:t> is no </a:t>
            </a:r>
            <a:r>
              <a:rPr lang="hu-HU" dirty="0" err="1" smtClean="0"/>
              <a:t>written</a:t>
            </a:r>
            <a:r>
              <a:rPr lang="hu-HU" dirty="0" smtClean="0"/>
              <a:t> </a:t>
            </a:r>
            <a:r>
              <a:rPr lang="hu-HU" dirty="0" err="1" smtClean="0"/>
              <a:t>histroy</a:t>
            </a:r>
            <a:endParaRPr lang="hu-HU" dirty="0" smtClean="0"/>
          </a:p>
          <a:p>
            <a:r>
              <a:rPr lang="hu-HU" dirty="0" err="1" smtClean="0"/>
              <a:t>Linguistic</a:t>
            </a:r>
            <a:r>
              <a:rPr lang="hu-HU" dirty="0" smtClean="0"/>
              <a:t> and </a:t>
            </a:r>
            <a:r>
              <a:rPr lang="hu-HU" dirty="0" err="1" smtClean="0"/>
              <a:t>genetic</a:t>
            </a:r>
            <a:r>
              <a:rPr lang="hu-HU" dirty="0" smtClean="0"/>
              <a:t> </a:t>
            </a:r>
            <a:r>
              <a:rPr lang="hu-HU" dirty="0" err="1" smtClean="0"/>
              <a:t>evidence</a:t>
            </a:r>
            <a:r>
              <a:rPr lang="hu-HU" dirty="0" smtClean="0"/>
              <a:t> </a:t>
            </a:r>
            <a:r>
              <a:rPr lang="hu-HU" dirty="0" err="1" smtClean="0"/>
              <a:t>about</a:t>
            </a:r>
            <a:r>
              <a:rPr lang="hu-HU" dirty="0" smtClean="0"/>
              <a:t> </a:t>
            </a:r>
            <a:r>
              <a:rPr lang="hu-HU" dirty="0" err="1" smtClean="0"/>
              <a:t>migration</a:t>
            </a:r>
            <a:r>
              <a:rPr lang="hu-HU" dirty="0" smtClean="0"/>
              <a:t> </a:t>
            </a:r>
            <a:r>
              <a:rPr lang="hu-HU" dirty="0" err="1" smtClean="0"/>
              <a:t>routes</a:t>
            </a:r>
            <a:endParaRPr lang="hu-HU" dirty="0" smtClean="0"/>
          </a:p>
          <a:p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dirty="0" err="1" smtClean="0"/>
              <a:t>may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err="1" smtClean="0"/>
              <a:t>emerged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India (</a:t>
            </a:r>
            <a:r>
              <a:rPr lang="hu-HU" dirty="0" err="1" smtClean="0"/>
              <a:t>Rajastahn</a:t>
            </a:r>
            <a:r>
              <a:rPr lang="hu-HU" dirty="0" smtClean="0"/>
              <a:t>, </a:t>
            </a:r>
            <a:r>
              <a:rPr lang="hu-HU" dirty="0" err="1" smtClean="0"/>
              <a:t>Punjab</a:t>
            </a:r>
            <a:r>
              <a:rPr lang="hu-HU" dirty="0" smtClean="0"/>
              <a:t> </a:t>
            </a:r>
            <a:r>
              <a:rPr lang="hu-HU" dirty="0" err="1" smtClean="0"/>
              <a:t>region</a:t>
            </a:r>
            <a:r>
              <a:rPr lang="hu-HU" dirty="0" smtClean="0"/>
              <a:t>) 250 BC</a:t>
            </a:r>
          </a:p>
          <a:p>
            <a:r>
              <a:rPr lang="hu-HU" dirty="0" err="1" smtClean="0"/>
              <a:t>Westward</a:t>
            </a:r>
            <a:r>
              <a:rPr lang="hu-HU" dirty="0" smtClean="0"/>
              <a:t> </a:t>
            </a:r>
            <a:r>
              <a:rPr lang="hu-HU" dirty="0" err="1" smtClean="0"/>
              <a:t>migration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waves</a:t>
            </a:r>
            <a:r>
              <a:rPr lang="hu-HU" dirty="0" smtClean="0"/>
              <a:t> </a:t>
            </a:r>
            <a:r>
              <a:rPr lang="hu-HU" dirty="0" err="1" smtClean="0"/>
              <a:t>since</a:t>
            </a:r>
            <a:r>
              <a:rPr lang="hu-HU" dirty="0" smtClean="0"/>
              <a:t> 500 AD</a:t>
            </a:r>
          </a:p>
          <a:p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dirty="0" err="1" smtClean="0"/>
              <a:t>reached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Balkans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early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12th </a:t>
            </a:r>
            <a:r>
              <a:rPr lang="hu-HU" dirty="0" err="1" smtClean="0"/>
              <a:t>century</a:t>
            </a:r>
            <a:endParaRPr lang="hu-HU" dirty="0" smtClean="0"/>
          </a:p>
          <a:p>
            <a:r>
              <a:rPr lang="hu-HU" dirty="0" err="1" smtClean="0"/>
              <a:t>First</a:t>
            </a:r>
            <a:r>
              <a:rPr lang="hu-HU" dirty="0" smtClean="0"/>
              <a:t> </a:t>
            </a:r>
            <a:r>
              <a:rPr lang="hu-HU" dirty="0" err="1" smtClean="0"/>
              <a:t>historical</a:t>
            </a:r>
            <a:r>
              <a:rPr lang="hu-HU" dirty="0" smtClean="0"/>
              <a:t> </a:t>
            </a:r>
            <a:r>
              <a:rPr lang="hu-HU" dirty="0" err="1" smtClean="0"/>
              <a:t>record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1332,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Crete</a:t>
            </a:r>
            <a:endParaRPr lang="hu-HU" dirty="0" smtClean="0"/>
          </a:p>
          <a:p>
            <a:r>
              <a:rPr lang="hu-HU" dirty="0" err="1" smtClean="0"/>
              <a:t>By</a:t>
            </a:r>
            <a:r>
              <a:rPr lang="hu-HU" dirty="0" smtClean="0"/>
              <a:t> 1416 </a:t>
            </a:r>
            <a:r>
              <a:rPr lang="hu-HU" dirty="0" err="1" smtClean="0"/>
              <a:t>written</a:t>
            </a:r>
            <a:r>
              <a:rPr lang="hu-HU" dirty="0" smtClean="0"/>
              <a:t> </a:t>
            </a:r>
            <a:r>
              <a:rPr lang="hu-HU" dirty="0" err="1" smtClean="0"/>
              <a:t>evidence</a:t>
            </a:r>
            <a:r>
              <a:rPr lang="hu-HU" dirty="0" smtClean="0"/>
              <a:t> of </a:t>
            </a:r>
            <a:r>
              <a:rPr lang="hu-HU" dirty="0" err="1" smtClean="0"/>
              <a:t>Gypsies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Brasov</a:t>
            </a:r>
            <a:r>
              <a:rPr lang="hu-HU" dirty="0" smtClean="0"/>
              <a:t> (</a:t>
            </a:r>
            <a:r>
              <a:rPr lang="hu-HU" dirty="0" err="1" smtClean="0"/>
              <a:t>Kronstadt</a:t>
            </a:r>
            <a:r>
              <a:rPr lang="hu-HU" dirty="0" smtClean="0"/>
              <a:t>, </a:t>
            </a:r>
            <a:r>
              <a:rPr lang="hu-HU" dirty="0" err="1" smtClean="0"/>
              <a:t>Transylvania</a:t>
            </a:r>
            <a:r>
              <a:rPr lang="hu-HU" dirty="0" smtClean="0"/>
              <a:t>, </a:t>
            </a:r>
            <a:r>
              <a:rPr lang="hu-HU" dirty="0" err="1" smtClean="0"/>
              <a:t>Romania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By</a:t>
            </a:r>
            <a:r>
              <a:rPr lang="hu-HU" dirty="0" smtClean="0"/>
              <a:t> 1440s </a:t>
            </a:r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dirty="0" err="1" smtClean="0"/>
              <a:t>were</a:t>
            </a:r>
            <a:r>
              <a:rPr lang="hu-HU" dirty="0" smtClean="0"/>
              <a:t> </a:t>
            </a:r>
            <a:r>
              <a:rPr lang="hu-HU" dirty="0" err="1" smtClean="0"/>
              <a:t>recorded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Germany</a:t>
            </a:r>
            <a:endParaRPr lang="hu-HU" dirty="0" smtClean="0"/>
          </a:p>
          <a:p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16th </a:t>
            </a:r>
            <a:r>
              <a:rPr lang="hu-HU" dirty="0" err="1" smtClean="0"/>
              <a:t>century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Scotland, </a:t>
            </a:r>
            <a:r>
              <a:rPr lang="hu-HU" dirty="0" err="1" smtClean="0"/>
              <a:t>Sweden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err="1" smtClean="0"/>
              <a:t>Some</a:t>
            </a:r>
            <a:r>
              <a:rPr lang="hu-HU" dirty="0" smtClean="0"/>
              <a:t> </a:t>
            </a:r>
            <a:r>
              <a:rPr lang="hu-HU" dirty="0" err="1" smtClean="0"/>
              <a:t>Romani</a:t>
            </a:r>
            <a:r>
              <a:rPr lang="hu-HU" dirty="0" smtClean="0"/>
              <a:t> </a:t>
            </a:r>
            <a:r>
              <a:rPr lang="hu-HU" dirty="0" err="1" smtClean="0"/>
              <a:t>migrated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Persia</a:t>
            </a:r>
            <a:r>
              <a:rPr lang="hu-HU" dirty="0" smtClean="0"/>
              <a:t> </a:t>
            </a:r>
            <a:r>
              <a:rPr lang="hu-HU" dirty="0" err="1" smtClean="0"/>
              <a:t>through</a:t>
            </a:r>
            <a:r>
              <a:rPr lang="hu-HU" dirty="0" smtClean="0"/>
              <a:t> </a:t>
            </a:r>
            <a:r>
              <a:rPr lang="hu-HU" dirty="0" err="1" smtClean="0"/>
              <a:t>North</a:t>
            </a:r>
            <a:r>
              <a:rPr lang="hu-HU" dirty="0" smtClean="0"/>
              <a:t> </a:t>
            </a:r>
            <a:r>
              <a:rPr lang="hu-HU" dirty="0" err="1" smtClean="0"/>
              <a:t>Africa</a:t>
            </a:r>
            <a:r>
              <a:rPr lang="hu-HU" dirty="0" smtClean="0"/>
              <a:t>, </a:t>
            </a:r>
            <a:r>
              <a:rPr lang="hu-HU" dirty="0" err="1" smtClean="0"/>
              <a:t>reaching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Iberian</a:t>
            </a:r>
            <a:r>
              <a:rPr lang="hu-HU" dirty="0" smtClean="0"/>
              <a:t> </a:t>
            </a:r>
            <a:r>
              <a:rPr lang="hu-HU" dirty="0" err="1" smtClean="0"/>
              <a:t>Peninsula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15th </a:t>
            </a:r>
            <a:r>
              <a:rPr lang="hu-HU" dirty="0" err="1" smtClean="0"/>
              <a:t>century</a:t>
            </a:r>
            <a:endParaRPr lang="hu-HU" dirty="0" smtClean="0"/>
          </a:p>
          <a:p>
            <a:r>
              <a:rPr lang="hu-HU" dirty="0" smtClean="0"/>
              <a:t>The </a:t>
            </a:r>
            <a:r>
              <a:rPr lang="hu-HU" dirty="0" err="1" smtClean="0"/>
              <a:t>two</a:t>
            </a:r>
            <a:r>
              <a:rPr lang="hu-HU" dirty="0" smtClean="0"/>
              <a:t> </a:t>
            </a:r>
            <a:r>
              <a:rPr lang="hu-HU" dirty="0" err="1" smtClean="0"/>
              <a:t>currents</a:t>
            </a:r>
            <a:r>
              <a:rPr lang="hu-HU" dirty="0" smtClean="0"/>
              <a:t> </a:t>
            </a:r>
            <a:r>
              <a:rPr lang="hu-HU" dirty="0" err="1" smtClean="0"/>
              <a:t>met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France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522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/>
          <a:lstStyle/>
          <a:p>
            <a:r>
              <a:rPr lang="hu-HU" b="1" dirty="0" err="1" smtClean="0"/>
              <a:t>Who</a:t>
            </a:r>
            <a:r>
              <a:rPr lang="hu-HU" b="1" dirty="0" smtClean="0"/>
              <a:t> is Roma?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6942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hu-HU" sz="3600" b="1" dirty="0"/>
              <a:t>The </a:t>
            </a:r>
            <a:r>
              <a:rPr lang="hu-HU" sz="3600" b="1" dirty="0" err="1"/>
              <a:t>migration</a:t>
            </a:r>
            <a:r>
              <a:rPr lang="hu-HU" sz="3600" b="1" dirty="0"/>
              <a:t> of </a:t>
            </a:r>
            <a:r>
              <a:rPr lang="hu-HU" sz="3600" b="1" dirty="0" err="1"/>
              <a:t>the</a:t>
            </a:r>
            <a:r>
              <a:rPr lang="hu-HU" sz="3600" b="1" dirty="0"/>
              <a:t> </a:t>
            </a:r>
            <a:r>
              <a:rPr lang="hu-HU" sz="3600" b="1" dirty="0" err="1"/>
              <a:t>Romanies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C:\Users\apapp\Downloads\Movimiento_git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616267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47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 err="1" smtClean="0"/>
              <a:t>Early</a:t>
            </a:r>
            <a:r>
              <a:rPr lang="hu-HU" sz="3600" b="1" dirty="0" smtClean="0"/>
              <a:t> modern </a:t>
            </a:r>
            <a:r>
              <a:rPr lang="hu-HU" sz="3600" b="1" dirty="0" err="1" smtClean="0"/>
              <a:t>history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1385 marks the first recorded transaction for a Romani slave </a:t>
            </a:r>
            <a:r>
              <a:rPr lang="en-US" dirty="0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Wallachia</a:t>
            </a:r>
            <a:r>
              <a:rPr lang="hu-HU" dirty="0" smtClean="0"/>
              <a:t> (</a:t>
            </a:r>
            <a:r>
              <a:rPr lang="hu-HU" dirty="0" err="1" smtClean="0"/>
              <a:t>Romania</a:t>
            </a:r>
            <a:r>
              <a:rPr lang="hu-HU" dirty="0" smtClean="0"/>
              <a:t>)</a:t>
            </a:r>
          </a:p>
          <a:p>
            <a:r>
              <a:rPr lang="en-US" dirty="0"/>
              <a:t>Romani could be kept as slaves in Wallachia and Moldavia until </a:t>
            </a:r>
            <a:r>
              <a:rPr lang="hu-HU" dirty="0" err="1" smtClean="0"/>
              <a:t>abolition</a:t>
            </a:r>
            <a:r>
              <a:rPr lang="en-US" dirty="0"/>
              <a:t> in </a:t>
            </a:r>
            <a:r>
              <a:rPr lang="en-US" dirty="0" smtClean="0"/>
              <a:t>1856</a:t>
            </a:r>
            <a:endParaRPr lang="hu-HU" dirty="0" smtClean="0"/>
          </a:p>
          <a:p>
            <a:endParaRPr lang="hu-HU" dirty="0"/>
          </a:p>
          <a:p>
            <a:r>
              <a:rPr lang="hu-HU" dirty="0" err="1" smtClean="0"/>
              <a:t>Gypsies</a:t>
            </a:r>
            <a:r>
              <a:rPr lang="hu-HU" dirty="0" smtClean="0"/>
              <a:t> </a:t>
            </a:r>
            <a:r>
              <a:rPr lang="hu-HU" dirty="0" err="1" smtClean="0"/>
              <a:t>were</a:t>
            </a:r>
            <a:r>
              <a:rPr lang="hu-HU" dirty="0" smtClean="0"/>
              <a:t> </a:t>
            </a:r>
            <a:r>
              <a:rPr lang="hu-HU" dirty="0" err="1" smtClean="0"/>
              <a:t>ordered</a:t>
            </a:r>
            <a:r>
              <a:rPr lang="hu-HU" dirty="0" smtClean="0"/>
              <a:t> </a:t>
            </a:r>
            <a:r>
              <a:rPr lang="hu-HU" dirty="0" err="1" smtClean="0"/>
              <a:t>expelled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Germany</a:t>
            </a:r>
            <a:r>
              <a:rPr lang="hu-HU" dirty="0" smtClean="0"/>
              <a:t>, </a:t>
            </a:r>
            <a:r>
              <a:rPr lang="hu-HU" dirty="0" err="1" smtClean="0"/>
              <a:t>Italy</a:t>
            </a:r>
            <a:r>
              <a:rPr lang="hu-HU" dirty="0" smtClean="0"/>
              <a:t>, </a:t>
            </a:r>
            <a:r>
              <a:rPr lang="hu-HU" dirty="0" err="1" smtClean="0"/>
              <a:t>Catalonia</a:t>
            </a:r>
            <a:r>
              <a:rPr lang="hu-HU" dirty="0" smtClean="0"/>
              <a:t>, Spain, France, </a:t>
            </a:r>
            <a:r>
              <a:rPr lang="hu-HU" dirty="0" err="1" smtClean="0"/>
              <a:t>Sweden</a:t>
            </a:r>
            <a:r>
              <a:rPr lang="hu-HU" dirty="0" smtClean="0"/>
              <a:t>, England </a:t>
            </a:r>
            <a:r>
              <a:rPr lang="hu-HU" dirty="0" err="1" smtClean="0"/>
              <a:t>in</a:t>
            </a:r>
            <a:r>
              <a:rPr lang="hu-HU" dirty="0" smtClean="0"/>
              <a:t> 15-16 </a:t>
            </a:r>
            <a:r>
              <a:rPr lang="hu-HU" dirty="0" err="1" smtClean="0"/>
              <a:t>centuries</a:t>
            </a:r>
            <a:endParaRPr lang="hu-HU" dirty="0" smtClean="0"/>
          </a:p>
          <a:p>
            <a:r>
              <a:rPr lang="hu-HU" dirty="0" err="1" smtClean="0"/>
              <a:t>Late</a:t>
            </a:r>
            <a:r>
              <a:rPr lang="hu-HU" dirty="0" smtClean="0"/>
              <a:t> 16th c. England, France </a:t>
            </a:r>
            <a:r>
              <a:rPr lang="en-US" dirty="0"/>
              <a:t>gave </a:t>
            </a:r>
            <a:r>
              <a:rPr lang="en-US" dirty="0" err="1"/>
              <a:t>Romanies</a:t>
            </a:r>
            <a:r>
              <a:rPr lang="en-US" dirty="0"/>
              <a:t> special privileges that other wanderers </a:t>
            </a:r>
            <a:r>
              <a:rPr lang="en-US" dirty="0" smtClean="0"/>
              <a:t>lacked</a:t>
            </a:r>
            <a:endParaRPr lang="hu-HU" dirty="0" smtClean="0"/>
          </a:p>
          <a:p>
            <a:r>
              <a:rPr lang="en-US" dirty="0"/>
              <a:t>Elsewhere in Europe, they were subject to </a:t>
            </a:r>
            <a:r>
              <a:rPr lang="hu-HU" dirty="0" err="1" smtClean="0"/>
              <a:t>ethnic</a:t>
            </a:r>
            <a:r>
              <a:rPr lang="hu-HU" dirty="0" smtClean="0"/>
              <a:t> </a:t>
            </a:r>
            <a:r>
              <a:rPr lang="hu-HU" dirty="0" err="1" smtClean="0"/>
              <a:t>cleansing</a:t>
            </a:r>
            <a:r>
              <a:rPr lang="en-US" dirty="0" smtClean="0"/>
              <a:t>, </a:t>
            </a:r>
            <a:r>
              <a:rPr lang="en-US" dirty="0"/>
              <a:t>abduction of their children, and </a:t>
            </a:r>
            <a:r>
              <a:rPr lang="hu-HU" dirty="0" err="1" smtClean="0"/>
              <a:t>forced</a:t>
            </a:r>
            <a:r>
              <a:rPr lang="hu-HU" dirty="0" smtClean="0"/>
              <a:t> labor</a:t>
            </a:r>
          </a:p>
          <a:p>
            <a:endParaRPr lang="hu-HU" dirty="0" smtClean="0"/>
          </a:p>
          <a:p>
            <a:r>
              <a:rPr lang="en-US" dirty="0"/>
              <a:t>As a result, large groups of the Romani moved to the East, toward </a:t>
            </a:r>
            <a:r>
              <a:rPr lang="hu-HU" dirty="0" err="1" smtClean="0"/>
              <a:t>Poland</a:t>
            </a:r>
            <a:r>
              <a:rPr lang="en-US" dirty="0" smtClean="0"/>
              <a:t>, </a:t>
            </a:r>
            <a:r>
              <a:rPr lang="en-US" dirty="0"/>
              <a:t>which was more tolerant, and </a:t>
            </a:r>
            <a:r>
              <a:rPr lang="en-US" dirty="0" smtClean="0"/>
              <a:t>Russia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99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/>
              <a:t>Modern </a:t>
            </a:r>
            <a:r>
              <a:rPr lang="hu-HU" sz="3600" b="1" dirty="0" err="1" smtClean="0"/>
              <a:t>history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Romani began emigrating to North America in colonial times, </a:t>
            </a:r>
            <a:r>
              <a:rPr lang="hu-HU" dirty="0" smtClean="0"/>
              <a:t>l</a:t>
            </a:r>
            <a:r>
              <a:rPr lang="en-US" dirty="0" err="1" smtClean="0"/>
              <a:t>arger</a:t>
            </a:r>
            <a:r>
              <a:rPr lang="en-US" dirty="0" smtClean="0"/>
              <a:t>-scale</a:t>
            </a:r>
            <a:r>
              <a:rPr lang="en-US" dirty="0"/>
              <a:t> </a:t>
            </a:r>
            <a:r>
              <a:rPr lang="hu-HU" dirty="0" smtClean="0"/>
              <a:t>Roma </a:t>
            </a:r>
            <a:r>
              <a:rPr lang="hu-HU" dirty="0" err="1" smtClean="0"/>
              <a:t>emigration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United </a:t>
            </a:r>
            <a:r>
              <a:rPr lang="hu-HU" dirty="0" err="1" smtClean="0"/>
              <a:t>States</a:t>
            </a:r>
            <a:r>
              <a:rPr lang="en-US" dirty="0"/>
              <a:t> began in the 1860s, with groups of </a:t>
            </a:r>
            <a:r>
              <a:rPr lang="en-US" dirty="0" err="1"/>
              <a:t>Romanichal</a:t>
            </a:r>
            <a:r>
              <a:rPr lang="en-US" dirty="0"/>
              <a:t> from Great Britain. </a:t>
            </a:r>
            <a:endParaRPr lang="hu-HU" dirty="0" smtClean="0"/>
          </a:p>
          <a:p>
            <a:r>
              <a:rPr lang="en-US" dirty="0" smtClean="0"/>
              <a:t>The </a:t>
            </a:r>
            <a:r>
              <a:rPr lang="en-US" dirty="0"/>
              <a:t>largest number immigrated in the early 1900s, mainly from the </a:t>
            </a:r>
            <a:r>
              <a:rPr lang="en-US" dirty="0" err="1"/>
              <a:t>Vlax</a:t>
            </a:r>
            <a:r>
              <a:rPr lang="en-US" dirty="0"/>
              <a:t> group of </a:t>
            </a:r>
            <a:r>
              <a:rPr lang="hu-HU" dirty="0" err="1" smtClean="0"/>
              <a:t>Kalderash</a:t>
            </a:r>
            <a:r>
              <a:rPr lang="en-US" dirty="0" smtClean="0"/>
              <a:t>. </a:t>
            </a:r>
            <a:r>
              <a:rPr lang="en-US" dirty="0"/>
              <a:t>Many Romani also settled in South America</a:t>
            </a:r>
            <a:r>
              <a:rPr lang="en-US" dirty="0" smtClean="0"/>
              <a:t>.</a:t>
            </a:r>
            <a:endParaRPr lang="hu-HU" dirty="0" smtClean="0"/>
          </a:p>
          <a:p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Central</a:t>
            </a:r>
            <a:r>
              <a:rPr lang="hu-HU" dirty="0" smtClean="0"/>
              <a:t> Europe: </a:t>
            </a:r>
            <a:r>
              <a:rPr lang="hu-HU" dirty="0" err="1" smtClean="0"/>
              <a:t>attempts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settle</a:t>
            </a:r>
            <a:r>
              <a:rPr lang="hu-HU" dirty="0" smtClean="0"/>
              <a:t> down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nomads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438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World </a:t>
            </a:r>
            <a:r>
              <a:rPr lang="hu-HU" b="1" dirty="0" err="1" smtClean="0"/>
              <a:t>War</a:t>
            </a:r>
            <a:r>
              <a:rPr lang="hu-HU" b="1" dirty="0" smtClean="0"/>
              <a:t> II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The </a:t>
            </a:r>
            <a:r>
              <a:rPr lang="en-US" b="1" dirty="0"/>
              <a:t>Romani genocide</a:t>
            </a:r>
            <a:r>
              <a:rPr lang="en-US" dirty="0"/>
              <a:t> or </a:t>
            </a:r>
            <a:r>
              <a:rPr lang="en-US" b="1" dirty="0"/>
              <a:t>Romani Holocaust</a:t>
            </a:r>
            <a:r>
              <a:rPr lang="en-US" dirty="0"/>
              <a:t>, also known as the </a:t>
            </a:r>
            <a:r>
              <a:rPr lang="en-US" b="1" i="1" dirty="0" err="1"/>
              <a:t>Porajmos</a:t>
            </a:r>
            <a:r>
              <a:rPr lang="en-US" dirty="0"/>
              <a:t> </a:t>
            </a:r>
            <a:r>
              <a:rPr lang="en-US" dirty="0" smtClean="0"/>
              <a:t>was </a:t>
            </a:r>
            <a:r>
              <a:rPr lang="en-US" dirty="0"/>
              <a:t>the effort during </a:t>
            </a:r>
            <a:r>
              <a:rPr lang="hu-HU" dirty="0" smtClean="0"/>
              <a:t>World </a:t>
            </a:r>
            <a:r>
              <a:rPr lang="hu-HU" dirty="0" err="1" smtClean="0"/>
              <a:t>War</a:t>
            </a:r>
            <a:r>
              <a:rPr lang="hu-HU" dirty="0" smtClean="0"/>
              <a:t> II. </a:t>
            </a:r>
            <a:r>
              <a:rPr lang="en-US" dirty="0" smtClean="0"/>
              <a:t>by </a:t>
            </a:r>
            <a:r>
              <a:rPr lang="en-US" dirty="0"/>
              <a:t>the government </a:t>
            </a:r>
            <a:r>
              <a:rPr lang="en-US" dirty="0" smtClean="0"/>
              <a:t>of</a:t>
            </a:r>
            <a:r>
              <a:rPr lang="hu-HU" dirty="0" smtClean="0"/>
              <a:t> </a:t>
            </a:r>
            <a:r>
              <a:rPr lang="hu-HU" dirty="0" err="1" smtClean="0"/>
              <a:t>Nazi</a:t>
            </a:r>
            <a:r>
              <a:rPr lang="hu-HU" dirty="0" smtClean="0"/>
              <a:t> </a:t>
            </a:r>
            <a:r>
              <a:rPr lang="hu-HU" dirty="0" err="1" smtClean="0"/>
              <a:t>Germany</a:t>
            </a:r>
            <a:r>
              <a:rPr lang="en-US" dirty="0"/>
              <a:t> and its allies to exterminate the </a:t>
            </a:r>
            <a:r>
              <a:rPr lang="hu-HU" dirty="0" err="1" smtClean="0"/>
              <a:t>Romani</a:t>
            </a:r>
            <a:r>
              <a:rPr lang="hu-HU" dirty="0" smtClean="0"/>
              <a:t> </a:t>
            </a:r>
            <a:r>
              <a:rPr lang="hu-HU" dirty="0" err="1" smtClean="0"/>
              <a:t>people</a:t>
            </a:r>
            <a:r>
              <a:rPr lang="hu-HU" dirty="0" smtClean="0"/>
              <a:t> </a:t>
            </a:r>
            <a:r>
              <a:rPr lang="en-US" dirty="0" smtClean="0"/>
              <a:t>of</a:t>
            </a:r>
            <a:r>
              <a:rPr lang="en-US" dirty="0"/>
              <a:t> </a:t>
            </a:r>
            <a:r>
              <a:rPr lang="hu-HU" dirty="0" smtClean="0"/>
              <a:t>Europe</a:t>
            </a:r>
            <a:r>
              <a:rPr lang="en-US" dirty="0" smtClean="0"/>
              <a:t>. </a:t>
            </a:r>
            <a:endParaRPr lang="hu-HU" dirty="0" smtClean="0"/>
          </a:p>
          <a:p>
            <a:r>
              <a:rPr lang="en-US" dirty="0" smtClean="0"/>
              <a:t>Under</a:t>
            </a:r>
            <a:r>
              <a:rPr lang="en-US" dirty="0"/>
              <a:t> </a:t>
            </a:r>
            <a:r>
              <a:rPr lang="hu-HU" dirty="0" smtClean="0"/>
              <a:t>Adolf Hitler’s </a:t>
            </a:r>
            <a:r>
              <a:rPr lang="en-US" dirty="0" smtClean="0"/>
              <a:t>rule</a:t>
            </a:r>
            <a:r>
              <a:rPr lang="en-US" dirty="0"/>
              <a:t>, both Roma and </a:t>
            </a:r>
            <a:r>
              <a:rPr lang="hu-HU" dirty="0" err="1" smtClean="0"/>
              <a:t>Jews</a:t>
            </a:r>
            <a:r>
              <a:rPr lang="en-US" dirty="0"/>
              <a:t> were defined by the </a:t>
            </a:r>
            <a:r>
              <a:rPr lang="hu-HU" dirty="0" err="1" smtClean="0"/>
              <a:t>Nuremberg</a:t>
            </a:r>
            <a:r>
              <a:rPr lang="hu-HU" dirty="0" smtClean="0"/>
              <a:t> </a:t>
            </a:r>
            <a:r>
              <a:rPr lang="hu-HU" dirty="0" err="1" smtClean="0"/>
              <a:t>laws</a:t>
            </a:r>
            <a:r>
              <a:rPr lang="en-US" dirty="0"/>
              <a:t> as "enemies of the race-based state." These two groups (and others) were targeted by similar policies and persecution, culminating in the near annihilation of both populations within Nazi-occupied countries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Estimates of the death </a:t>
            </a:r>
            <a:r>
              <a:rPr lang="en-US" dirty="0" smtClean="0"/>
              <a:t>of </a:t>
            </a:r>
            <a:r>
              <a:rPr lang="en-US" dirty="0"/>
              <a:t>Romani in World War II range from 220,000 to </a:t>
            </a:r>
            <a:r>
              <a:rPr lang="en-US" dirty="0" smtClean="0"/>
              <a:t>1,500,000.</a:t>
            </a:r>
            <a:r>
              <a:rPr lang="hu-HU" baseline="30000" dirty="0"/>
              <a:t> </a:t>
            </a:r>
            <a:endParaRPr lang="hu-HU" baseline="30000" dirty="0" smtClean="0"/>
          </a:p>
          <a:p>
            <a:r>
              <a:rPr lang="en-US" dirty="0" smtClean="0"/>
              <a:t>In </a:t>
            </a:r>
            <a:r>
              <a:rPr lang="en-US" dirty="0"/>
              <a:t>1982, </a:t>
            </a:r>
            <a:r>
              <a:rPr lang="hu-HU" dirty="0" smtClean="0"/>
              <a:t>West </a:t>
            </a:r>
            <a:r>
              <a:rPr lang="hu-HU" dirty="0" err="1" smtClean="0"/>
              <a:t>Germany</a:t>
            </a:r>
            <a:r>
              <a:rPr lang="en-US" dirty="0"/>
              <a:t> formally recognized that genocide had been committed against </a:t>
            </a:r>
            <a:r>
              <a:rPr lang="en-US" dirty="0" smtClean="0"/>
              <a:t>the</a:t>
            </a:r>
            <a:r>
              <a:rPr lang="hu-HU" dirty="0" smtClean="0"/>
              <a:t> </a:t>
            </a:r>
            <a:r>
              <a:rPr lang="en-US" dirty="0" smtClean="0"/>
              <a:t>Romani.</a:t>
            </a:r>
            <a:endParaRPr lang="hu-HU" baseline="30000" dirty="0"/>
          </a:p>
          <a:p>
            <a:r>
              <a:rPr lang="en-US" dirty="0" smtClean="0"/>
              <a:t>In </a:t>
            </a:r>
            <a:r>
              <a:rPr lang="en-US" dirty="0"/>
              <a:t>2011 the </a:t>
            </a:r>
            <a:r>
              <a:rPr lang="hu-HU" dirty="0" err="1" smtClean="0"/>
              <a:t>Polish</a:t>
            </a:r>
            <a:r>
              <a:rPr lang="en-US" dirty="0"/>
              <a:t> Government passed a resolution for the official recognition of the 2nd of August as a day of commemoration of the genocide</a:t>
            </a:r>
          </a:p>
          <a:p>
            <a:pPr marL="0" indent="0">
              <a:buNone/>
            </a:pP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0403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After</a:t>
            </a:r>
            <a:r>
              <a:rPr lang="hu-HU" b="1" dirty="0" smtClean="0"/>
              <a:t> WWII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socialist</a:t>
            </a:r>
            <a:r>
              <a:rPr lang="hu-HU" dirty="0" smtClean="0"/>
              <a:t> </a:t>
            </a:r>
            <a:r>
              <a:rPr lang="hu-HU" dirty="0" err="1" smtClean="0"/>
              <a:t>countries</a:t>
            </a:r>
            <a:r>
              <a:rPr lang="hu-HU" dirty="0" smtClean="0"/>
              <a:t>: </a:t>
            </a:r>
            <a:r>
              <a:rPr lang="hu-HU" dirty="0" err="1" smtClean="0"/>
              <a:t>trying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integrate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labour</a:t>
            </a:r>
            <a:r>
              <a:rPr lang="hu-HU" dirty="0" smtClean="0"/>
              <a:t> market</a:t>
            </a:r>
          </a:p>
          <a:p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Central</a:t>
            </a:r>
            <a:r>
              <a:rPr lang="hu-HU" dirty="0"/>
              <a:t> European </a:t>
            </a:r>
            <a:r>
              <a:rPr lang="hu-HU" dirty="0" err="1"/>
              <a:t>countries</a:t>
            </a:r>
            <a:r>
              <a:rPr lang="hu-HU" dirty="0"/>
              <a:t> Roma </a:t>
            </a:r>
            <a:r>
              <a:rPr lang="hu-HU" dirty="0" err="1" smtClean="0"/>
              <a:t>question</a:t>
            </a:r>
            <a:r>
              <a:rPr lang="hu-HU" dirty="0" smtClean="0"/>
              <a:t> </a:t>
            </a:r>
            <a:r>
              <a:rPr lang="hu-HU" dirty="0" err="1" smtClean="0"/>
              <a:t>reformulated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a </a:t>
            </a:r>
            <a:r>
              <a:rPr lang="hu-HU" dirty="0" err="1" smtClean="0"/>
              <a:t>social</a:t>
            </a:r>
            <a:r>
              <a:rPr lang="hu-HU" dirty="0" smtClean="0"/>
              <a:t> </a:t>
            </a:r>
            <a:r>
              <a:rPr lang="hu-HU" dirty="0" err="1" smtClean="0"/>
              <a:t>question</a:t>
            </a:r>
            <a:endParaRPr lang="hu-HU" dirty="0" smtClean="0"/>
          </a:p>
          <a:p>
            <a:pPr lvl="1"/>
            <a:r>
              <a:rPr lang="hu-HU" dirty="0" smtClean="0"/>
              <a:t>Education</a:t>
            </a:r>
          </a:p>
          <a:p>
            <a:pPr lvl="1"/>
            <a:r>
              <a:rPr lang="hu-HU" dirty="0" err="1" smtClean="0"/>
              <a:t>Eliminaton</a:t>
            </a:r>
            <a:r>
              <a:rPr lang="hu-HU" dirty="0" smtClean="0"/>
              <a:t> of </a:t>
            </a:r>
            <a:r>
              <a:rPr lang="hu-HU" dirty="0" err="1" smtClean="0"/>
              <a:t>slums</a:t>
            </a:r>
            <a:endParaRPr lang="hu-HU" dirty="0" smtClean="0"/>
          </a:p>
          <a:p>
            <a:pPr lvl="1"/>
            <a:r>
              <a:rPr lang="hu-HU" dirty="0" err="1" smtClean="0"/>
              <a:t>Providing</a:t>
            </a:r>
            <a:r>
              <a:rPr lang="hu-HU" dirty="0" smtClean="0"/>
              <a:t> </a:t>
            </a:r>
            <a:r>
              <a:rPr lang="hu-HU" dirty="0" err="1" smtClean="0"/>
              <a:t>communitarian</a:t>
            </a:r>
            <a:r>
              <a:rPr lang="hu-HU" dirty="0" smtClean="0"/>
              <a:t> </a:t>
            </a:r>
            <a:r>
              <a:rPr lang="hu-HU" dirty="0" err="1" smtClean="0"/>
              <a:t>infrastructure</a:t>
            </a:r>
            <a:endParaRPr lang="hu-HU" dirty="0" smtClean="0"/>
          </a:p>
          <a:p>
            <a:r>
              <a:rPr lang="hu-HU" dirty="0" err="1" smtClean="0"/>
              <a:t>Majority</a:t>
            </a:r>
            <a:r>
              <a:rPr lang="hu-HU" dirty="0" smtClean="0"/>
              <a:t> of roma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settled</a:t>
            </a:r>
            <a:endParaRPr lang="hu-HU" dirty="0" smtClean="0"/>
          </a:p>
          <a:p>
            <a:r>
              <a:rPr lang="en-US" dirty="0"/>
              <a:t>In </a:t>
            </a:r>
            <a:r>
              <a:rPr lang="hu-HU" dirty="0" err="1" smtClean="0"/>
              <a:t>Czechoslovakia</a:t>
            </a:r>
            <a:r>
              <a:rPr lang="hu-HU" dirty="0" smtClean="0"/>
              <a:t> Roma</a:t>
            </a:r>
            <a:r>
              <a:rPr lang="en-US" dirty="0" smtClean="0"/>
              <a:t> </a:t>
            </a:r>
            <a:r>
              <a:rPr lang="en-US" dirty="0"/>
              <a:t>were labeled a "socially degraded stratum," and Romani women were sterilized as part of a state policy to reduce their population. 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1864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err="1" smtClean="0"/>
              <a:t>After</a:t>
            </a:r>
            <a:r>
              <a:rPr lang="hu-HU" b="1" dirty="0" smtClean="0"/>
              <a:t> </a:t>
            </a:r>
            <a:r>
              <a:rPr lang="hu-HU" b="1" dirty="0" err="1" smtClean="0"/>
              <a:t>collapse</a:t>
            </a:r>
            <a:r>
              <a:rPr lang="hu-HU" b="1" dirty="0" smtClean="0"/>
              <a:t> of </a:t>
            </a:r>
            <a:r>
              <a:rPr lang="hu-HU" b="1" dirty="0" err="1" smtClean="0"/>
              <a:t>communist</a:t>
            </a:r>
            <a:r>
              <a:rPr lang="hu-HU" b="1" dirty="0" smtClean="0"/>
              <a:t> </a:t>
            </a:r>
            <a:r>
              <a:rPr lang="hu-HU" b="1" dirty="0" err="1" smtClean="0"/>
              <a:t>regimes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err="1" smtClean="0"/>
              <a:t>Suddenly</a:t>
            </a:r>
            <a:r>
              <a:rPr lang="hu-HU" dirty="0" smtClean="0"/>
              <a:t> had </a:t>
            </a:r>
            <a:r>
              <a:rPr lang="hu-HU" dirty="0" err="1" smtClean="0"/>
              <a:t>changed</a:t>
            </a:r>
            <a:r>
              <a:rPr lang="hu-HU" dirty="0" smtClean="0"/>
              <a:t> </a:t>
            </a:r>
            <a:r>
              <a:rPr lang="hu-HU" dirty="0" err="1" smtClean="0"/>
              <a:t>their</a:t>
            </a:r>
            <a:r>
              <a:rPr lang="hu-HU" dirty="0" smtClean="0"/>
              <a:t> </a:t>
            </a:r>
            <a:r>
              <a:rPr lang="hu-HU" dirty="0" err="1" smtClean="0"/>
              <a:t>social</a:t>
            </a:r>
            <a:r>
              <a:rPr lang="hu-HU" dirty="0" smtClean="0"/>
              <a:t> </a:t>
            </a:r>
            <a:r>
              <a:rPr lang="hu-HU" dirty="0" err="1" smtClean="0"/>
              <a:t>situation</a:t>
            </a:r>
            <a:endParaRPr lang="hu-HU" dirty="0" smtClean="0"/>
          </a:p>
          <a:p>
            <a:r>
              <a:rPr lang="hu-HU" dirty="0" err="1" smtClean="0"/>
              <a:t>High</a:t>
            </a:r>
            <a:r>
              <a:rPr lang="hu-HU" dirty="0" smtClean="0"/>
              <a:t> </a:t>
            </a:r>
            <a:r>
              <a:rPr lang="hu-HU" dirty="0" err="1" smtClean="0"/>
              <a:t>rate</a:t>
            </a:r>
            <a:r>
              <a:rPr lang="hu-HU" dirty="0" smtClean="0"/>
              <a:t> of </a:t>
            </a:r>
            <a:r>
              <a:rPr lang="hu-HU" dirty="0" err="1" smtClean="0"/>
              <a:t>unemployment</a:t>
            </a:r>
            <a:r>
              <a:rPr lang="hu-HU" dirty="0" smtClean="0"/>
              <a:t>, </a:t>
            </a:r>
            <a:r>
              <a:rPr lang="hu-HU" dirty="0" err="1" smtClean="0"/>
              <a:t>low</a:t>
            </a:r>
            <a:r>
              <a:rPr lang="hu-HU" dirty="0" smtClean="0"/>
              <a:t> </a:t>
            </a:r>
            <a:r>
              <a:rPr lang="hu-HU" dirty="0" err="1" smtClean="0"/>
              <a:t>skills</a:t>
            </a:r>
            <a:endParaRPr lang="hu-HU" dirty="0" smtClean="0"/>
          </a:p>
          <a:p>
            <a:r>
              <a:rPr lang="hu-HU" dirty="0" err="1" smtClean="0"/>
              <a:t>Poverty</a:t>
            </a:r>
            <a:endParaRPr lang="hu-HU" dirty="0" smtClean="0"/>
          </a:p>
          <a:p>
            <a:r>
              <a:rPr lang="hu-HU" dirty="0" err="1" smtClean="0"/>
              <a:t>Poverty-induced</a:t>
            </a:r>
            <a:r>
              <a:rPr lang="hu-HU" dirty="0" smtClean="0"/>
              <a:t> </a:t>
            </a:r>
            <a:r>
              <a:rPr lang="hu-HU" dirty="0" err="1" smtClean="0"/>
              <a:t>crime</a:t>
            </a:r>
            <a:r>
              <a:rPr lang="hu-HU" dirty="0" smtClean="0"/>
              <a:t> has </a:t>
            </a:r>
            <a:r>
              <a:rPr lang="hu-HU" dirty="0" err="1" smtClean="0"/>
              <a:t>become</a:t>
            </a:r>
            <a:r>
              <a:rPr lang="hu-HU" dirty="0" smtClean="0"/>
              <a:t> </a:t>
            </a:r>
            <a:r>
              <a:rPr lang="hu-HU" dirty="0" err="1" smtClean="0"/>
              <a:t>frequent</a:t>
            </a:r>
            <a:r>
              <a:rPr lang="hu-HU" dirty="0" smtClean="0"/>
              <a:t> </a:t>
            </a:r>
            <a:r>
              <a:rPr lang="hu-HU" dirty="0" err="1" smtClean="0"/>
              <a:t>among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Roma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desperate</a:t>
            </a:r>
            <a:r>
              <a:rPr lang="hu-HU" dirty="0" smtClean="0"/>
              <a:t> </a:t>
            </a:r>
            <a:r>
              <a:rPr lang="hu-HU" dirty="0" err="1" smtClean="0"/>
              <a:t>situation</a:t>
            </a:r>
            <a:endParaRPr lang="hu-HU" dirty="0" smtClean="0"/>
          </a:p>
          <a:p>
            <a:r>
              <a:rPr lang="hu-HU" dirty="0" err="1" smtClean="0"/>
              <a:t>Majority</a:t>
            </a:r>
            <a:r>
              <a:rPr lang="hu-HU" dirty="0" smtClean="0"/>
              <a:t>: </a:t>
            </a:r>
            <a:r>
              <a:rPr lang="hu-HU" dirty="0" err="1" smtClean="0"/>
              <a:t>turn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Roma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hatred</a:t>
            </a:r>
            <a:endParaRPr lang="hu-HU" dirty="0" smtClean="0"/>
          </a:p>
          <a:p>
            <a:r>
              <a:rPr lang="hu-HU" dirty="0" err="1" smtClean="0"/>
              <a:t>Segregation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employment</a:t>
            </a:r>
            <a:r>
              <a:rPr lang="hu-HU" dirty="0" smtClean="0"/>
              <a:t>, </a:t>
            </a:r>
            <a:r>
              <a:rPr lang="hu-HU" dirty="0" err="1" smtClean="0"/>
              <a:t>discrimination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some</a:t>
            </a:r>
            <a:r>
              <a:rPr lang="hu-HU" dirty="0" smtClean="0"/>
              <a:t> </a:t>
            </a:r>
            <a:r>
              <a:rPr lang="hu-HU" dirty="0" err="1" smtClean="0"/>
              <a:t>social</a:t>
            </a:r>
            <a:r>
              <a:rPr lang="hu-HU" dirty="0" smtClean="0"/>
              <a:t> </a:t>
            </a:r>
            <a:r>
              <a:rPr lang="hu-HU" dirty="0" err="1" smtClean="0"/>
              <a:t>spheres</a:t>
            </a:r>
            <a:endParaRPr lang="hu-HU" dirty="0" smtClean="0"/>
          </a:p>
          <a:p>
            <a:r>
              <a:rPr lang="hu-HU" dirty="0" err="1" smtClean="0"/>
              <a:t>After</a:t>
            </a:r>
            <a:r>
              <a:rPr lang="hu-HU" dirty="0" smtClean="0"/>
              <a:t> mid 90’s: had </a:t>
            </a:r>
            <a:r>
              <a:rPr lang="hu-HU" dirty="0" err="1" smtClean="0"/>
              <a:t>become</a:t>
            </a:r>
            <a:r>
              <a:rPr lang="hu-HU" dirty="0" smtClean="0"/>
              <a:t> </a:t>
            </a:r>
            <a:r>
              <a:rPr lang="hu-HU" dirty="0" err="1" smtClean="0"/>
              <a:t>commonplace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idea of </a:t>
            </a:r>
            <a:r>
              <a:rPr lang="hu-HU" dirty="0" err="1" smtClean="0"/>
              <a:t>forced</a:t>
            </a:r>
            <a:r>
              <a:rPr lang="hu-HU" dirty="0" smtClean="0"/>
              <a:t> </a:t>
            </a:r>
            <a:r>
              <a:rPr lang="hu-HU" dirty="0" err="1" smtClean="0"/>
              <a:t>resettlement</a:t>
            </a:r>
            <a:r>
              <a:rPr lang="hu-HU" dirty="0" smtClean="0"/>
              <a:t>, </a:t>
            </a:r>
            <a:r>
              <a:rPr lang="hu-HU" dirty="0" err="1" smtClean="0"/>
              <a:t>attacks</a:t>
            </a:r>
            <a:r>
              <a:rPr lang="hu-HU" dirty="0" smtClean="0"/>
              <a:t> and </a:t>
            </a:r>
            <a:r>
              <a:rPr lang="hu-HU" dirty="0" err="1" smtClean="0"/>
              <a:t>atrocities</a:t>
            </a:r>
            <a:r>
              <a:rPr lang="hu-HU" dirty="0" smtClean="0"/>
              <a:t> </a:t>
            </a:r>
            <a:r>
              <a:rPr lang="hu-HU" dirty="0" err="1" smtClean="0"/>
              <a:t>committed</a:t>
            </a:r>
            <a:r>
              <a:rPr lang="hu-HU" dirty="0" smtClean="0"/>
              <a:t> </a:t>
            </a:r>
            <a:r>
              <a:rPr lang="hu-HU" dirty="0" err="1" smtClean="0"/>
              <a:t>against</a:t>
            </a:r>
            <a:r>
              <a:rPr lang="hu-HU" dirty="0" smtClean="0"/>
              <a:t> Roma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organized</a:t>
            </a:r>
            <a:r>
              <a:rPr lang="hu-HU" dirty="0" smtClean="0"/>
              <a:t> </a:t>
            </a:r>
            <a:r>
              <a:rPr lang="hu-HU" dirty="0" err="1" smtClean="0"/>
              <a:t>groups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9226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/>
          <a:lstStyle/>
          <a:p>
            <a:r>
              <a:rPr lang="hu-HU" b="1" dirty="0" smtClean="0"/>
              <a:t>Data, </a:t>
            </a:r>
            <a:r>
              <a:rPr lang="hu-HU" b="1" dirty="0" err="1" smtClean="0"/>
              <a:t>facts</a:t>
            </a:r>
            <a:r>
              <a:rPr lang="hu-HU" b="1" dirty="0" smtClean="0"/>
              <a:t> </a:t>
            </a:r>
            <a:r>
              <a:rPr lang="hu-HU" b="1" dirty="0" err="1" smtClean="0"/>
              <a:t>about</a:t>
            </a:r>
            <a:r>
              <a:rPr lang="hu-HU" b="1" dirty="0" smtClean="0"/>
              <a:t> Roma</a:t>
            </a:r>
            <a:br>
              <a:rPr lang="hu-HU" b="1" dirty="0" smtClean="0"/>
            </a:br>
            <a:r>
              <a:rPr lang="hu-HU" b="1" dirty="0" smtClean="0"/>
              <a:t>and </a:t>
            </a:r>
            <a:r>
              <a:rPr lang="hu-HU" b="1" dirty="0" err="1" smtClean="0"/>
              <a:t>the</a:t>
            </a:r>
            <a:r>
              <a:rPr lang="hu-HU" b="1" dirty="0" smtClean="0"/>
              <a:t> „Roma </a:t>
            </a:r>
            <a:r>
              <a:rPr lang="hu-HU" b="1" dirty="0" err="1" smtClean="0"/>
              <a:t>question</a:t>
            </a:r>
            <a:r>
              <a:rPr lang="hu-HU" b="1" dirty="0" smtClean="0"/>
              <a:t>”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6356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/>
              <a:t>Roma (</a:t>
            </a:r>
            <a:r>
              <a:rPr lang="hu-HU" sz="3600" b="1" dirty="0" err="1" smtClean="0"/>
              <a:t>Gypsy</a:t>
            </a:r>
            <a:r>
              <a:rPr lang="hu-HU" sz="3600" b="1" dirty="0" smtClean="0"/>
              <a:t>) </a:t>
            </a:r>
            <a:r>
              <a:rPr lang="hu-HU" sz="3600" b="1" dirty="0" err="1" smtClean="0"/>
              <a:t>categorization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err="1" smtClean="0"/>
              <a:t>Self-determination</a:t>
            </a:r>
            <a:r>
              <a:rPr lang="hu-HU" dirty="0" smtClean="0"/>
              <a:t>, </a:t>
            </a:r>
            <a:r>
              <a:rPr lang="hu-HU" dirty="0" err="1" smtClean="0"/>
              <a:t>self-identification</a:t>
            </a:r>
            <a:endParaRPr lang="hu-HU" dirty="0" smtClean="0"/>
          </a:p>
          <a:p>
            <a:pPr lvl="1"/>
            <a:r>
              <a:rPr lang="hu-HU" dirty="0" smtClean="0"/>
              <a:t>Roma is </a:t>
            </a:r>
            <a:r>
              <a:rPr lang="hu-HU" dirty="0" err="1" smtClean="0"/>
              <a:t>who</a:t>
            </a:r>
            <a:r>
              <a:rPr lang="hu-HU" dirty="0" smtClean="0"/>
              <a:t> </a:t>
            </a:r>
            <a:r>
              <a:rPr lang="hu-HU" dirty="0" err="1" smtClean="0"/>
              <a:t>consider</a:t>
            </a:r>
            <a:r>
              <a:rPr lang="hu-HU" dirty="0" smtClean="0"/>
              <a:t> </a:t>
            </a:r>
            <a:r>
              <a:rPr lang="hu-HU" dirty="0" err="1" smtClean="0"/>
              <a:t>himself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herself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being Roma/</a:t>
            </a:r>
            <a:r>
              <a:rPr lang="hu-HU" dirty="0" err="1" smtClean="0"/>
              <a:t>Gypsy</a:t>
            </a:r>
            <a:endParaRPr lang="hu-HU" dirty="0" smtClean="0"/>
          </a:p>
          <a:p>
            <a:r>
              <a:rPr lang="hu-HU" dirty="0" err="1" smtClean="0"/>
              <a:t>External</a:t>
            </a:r>
            <a:r>
              <a:rPr lang="hu-HU" dirty="0" smtClean="0"/>
              <a:t> </a:t>
            </a:r>
            <a:r>
              <a:rPr lang="hu-HU" dirty="0" err="1" smtClean="0"/>
              <a:t>categorization</a:t>
            </a:r>
            <a:endParaRPr lang="hu-HU" dirty="0" smtClean="0"/>
          </a:p>
          <a:p>
            <a:pPr lvl="1"/>
            <a:r>
              <a:rPr lang="hu-HU" dirty="0" smtClean="0"/>
              <a:t>Roma is </a:t>
            </a:r>
            <a:r>
              <a:rPr lang="hu-HU" dirty="0" err="1" smtClean="0"/>
              <a:t>who</a:t>
            </a:r>
            <a:r>
              <a:rPr lang="hu-HU" dirty="0" smtClean="0"/>
              <a:t> is </a:t>
            </a:r>
            <a:r>
              <a:rPr lang="hu-HU" dirty="0" err="1" smtClean="0"/>
              <a:t>considered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being Roma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others</a:t>
            </a:r>
            <a:endParaRPr lang="hu-HU" dirty="0" smtClean="0"/>
          </a:p>
          <a:p>
            <a:pPr lvl="1"/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external</a:t>
            </a:r>
            <a:r>
              <a:rPr lang="hu-HU" dirty="0" smtClean="0"/>
              <a:t> </a:t>
            </a:r>
            <a:r>
              <a:rPr lang="hu-HU" dirty="0" err="1" smtClean="0"/>
              <a:t>point</a:t>
            </a:r>
            <a:r>
              <a:rPr lang="hu-HU" dirty="0" smtClean="0"/>
              <a:t> of </a:t>
            </a:r>
            <a:r>
              <a:rPr lang="hu-HU" dirty="0" err="1" smtClean="0"/>
              <a:t>view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what</a:t>
            </a:r>
            <a:r>
              <a:rPr lang="hu-HU" dirty="0" smtClean="0"/>
              <a:t> </a:t>
            </a:r>
            <a:r>
              <a:rPr lang="hu-HU" dirty="0" err="1" smtClean="0"/>
              <a:t>basis</a:t>
            </a:r>
            <a:r>
              <a:rPr lang="hu-HU" dirty="0" smtClean="0"/>
              <a:t> </a:t>
            </a:r>
            <a:r>
              <a:rPr lang="hu-HU" dirty="0" err="1" smtClean="0"/>
              <a:t>could</a:t>
            </a:r>
            <a:r>
              <a:rPr lang="hu-HU" dirty="0" smtClean="0"/>
              <a:t> </a:t>
            </a:r>
            <a:r>
              <a:rPr lang="hu-HU" dirty="0" err="1" smtClean="0"/>
              <a:t>someone</a:t>
            </a:r>
            <a:r>
              <a:rPr lang="hu-HU" dirty="0" smtClean="0"/>
              <a:t> </a:t>
            </a:r>
            <a:r>
              <a:rPr lang="hu-HU" dirty="0" err="1" smtClean="0"/>
              <a:t>decide</a:t>
            </a:r>
            <a:r>
              <a:rPr lang="hu-HU" dirty="0" smtClean="0"/>
              <a:t> </a:t>
            </a:r>
            <a:r>
              <a:rPr lang="hu-HU" dirty="0" err="1" smtClean="0"/>
              <a:t>about</a:t>
            </a:r>
            <a:r>
              <a:rPr lang="hu-HU" dirty="0" smtClean="0"/>
              <a:t> </a:t>
            </a:r>
            <a:r>
              <a:rPr lang="hu-HU" dirty="0" err="1" smtClean="0"/>
              <a:t>ethnic</a:t>
            </a:r>
            <a:r>
              <a:rPr lang="hu-HU" dirty="0" smtClean="0"/>
              <a:t> </a:t>
            </a:r>
            <a:r>
              <a:rPr lang="hu-HU" dirty="0" err="1" smtClean="0"/>
              <a:t>affiliation</a:t>
            </a:r>
            <a:r>
              <a:rPr lang="hu-HU" dirty="0" smtClean="0"/>
              <a:t>? (</a:t>
            </a:r>
            <a:r>
              <a:rPr lang="hu-HU" dirty="0" err="1" smtClean="0"/>
              <a:t>racial</a:t>
            </a:r>
            <a:r>
              <a:rPr lang="hu-HU" dirty="0" smtClean="0"/>
              <a:t> </a:t>
            </a:r>
            <a:r>
              <a:rPr lang="hu-HU" dirty="0" err="1" smtClean="0"/>
              <a:t>marks</a:t>
            </a:r>
            <a:r>
              <a:rPr lang="hu-HU" dirty="0" smtClean="0"/>
              <a:t>, „</a:t>
            </a:r>
            <a:r>
              <a:rPr lang="hu-HU" dirty="0" err="1" smtClean="0"/>
              <a:t>gypsy-life</a:t>
            </a:r>
            <a:r>
              <a:rPr lang="hu-HU" dirty="0" smtClean="0"/>
              <a:t>”, local </a:t>
            </a:r>
            <a:r>
              <a:rPr lang="hu-HU" dirty="0" err="1" smtClean="0"/>
              <a:t>experts</a:t>
            </a:r>
            <a:r>
              <a:rPr lang="hu-HU" dirty="0" smtClean="0"/>
              <a:t> </a:t>
            </a:r>
            <a:r>
              <a:rPr lang="hu-HU" dirty="0" err="1" smtClean="0"/>
              <a:t>opinion</a:t>
            </a:r>
            <a:r>
              <a:rPr lang="hu-HU" dirty="0" smtClean="0"/>
              <a:t>)</a:t>
            </a:r>
          </a:p>
          <a:p>
            <a:r>
              <a:rPr lang="hu-HU" dirty="0" err="1"/>
              <a:t>estimation</a:t>
            </a:r>
            <a:r>
              <a:rPr lang="hu-HU" dirty="0"/>
              <a:t> of </a:t>
            </a:r>
            <a:r>
              <a:rPr lang="hu-HU" dirty="0" err="1"/>
              <a:t>nr</a:t>
            </a:r>
            <a:r>
              <a:rPr lang="hu-HU" dirty="0"/>
              <a:t>. o</a:t>
            </a:r>
            <a:r>
              <a:rPr lang="hu-HU" dirty="0" smtClean="0"/>
              <a:t>f Roma </a:t>
            </a:r>
            <a:r>
              <a:rPr lang="hu-HU" dirty="0" err="1"/>
              <a:t>people</a:t>
            </a:r>
            <a:r>
              <a:rPr lang="hu-HU" dirty="0"/>
              <a:t> is </a:t>
            </a:r>
            <a:r>
              <a:rPr lang="hu-HU" dirty="0" err="1"/>
              <a:t>much</a:t>
            </a:r>
            <a:r>
              <a:rPr lang="hu-HU" dirty="0"/>
              <a:t> </a:t>
            </a:r>
            <a:r>
              <a:rPr lang="hu-HU" dirty="0" err="1"/>
              <a:t>higher</a:t>
            </a:r>
            <a:r>
              <a:rPr lang="hu-HU" dirty="0"/>
              <a:t> </a:t>
            </a:r>
            <a:r>
              <a:rPr lang="hu-HU" dirty="0" err="1"/>
              <a:t>than</a:t>
            </a:r>
            <a:r>
              <a:rPr lang="hu-HU" dirty="0"/>
              <a:t> </a:t>
            </a:r>
            <a:r>
              <a:rPr lang="hu-HU" dirty="0" err="1"/>
              <a:t>demographic</a:t>
            </a:r>
            <a:r>
              <a:rPr lang="hu-HU" dirty="0"/>
              <a:t> </a:t>
            </a:r>
            <a:r>
              <a:rPr lang="hu-HU" dirty="0" smtClean="0"/>
              <a:t>(</a:t>
            </a:r>
            <a:r>
              <a:rPr lang="hu-HU" dirty="0" err="1" smtClean="0"/>
              <a:t>census</a:t>
            </a:r>
            <a:r>
              <a:rPr lang="hu-HU" dirty="0" smtClean="0"/>
              <a:t>) </a:t>
            </a:r>
            <a:r>
              <a:rPr lang="hu-HU" dirty="0" err="1" smtClean="0"/>
              <a:t>data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5889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 err="1" smtClean="0"/>
              <a:t>Questions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on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ethnic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data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The </a:t>
            </a:r>
            <a:r>
              <a:rPr lang="hu-HU" dirty="0" err="1" smtClean="0"/>
              <a:t>role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social</a:t>
            </a:r>
            <a:r>
              <a:rPr lang="hu-HU" dirty="0" smtClean="0"/>
              <a:t>, </a:t>
            </a:r>
            <a:r>
              <a:rPr lang="hu-HU" dirty="0" err="1" smtClean="0"/>
              <a:t>political</a:t>
            </a:r>
            <a:r>
              <a:rPr lang="hu-HU" dirty="0" smtClean="0"/>
              <a:t> </a:t>
            </a:r>
            <a:r>
              <a:rPr lang="hu-HU" dirty="0" err="1" smtClean="0"/>
              <a:t>context</a:t>
            </a:r>
            <a:r>
              <a:rPr lang="hu-HU" dirty="0" smtClean="0"/>
              <a:t> </a:t>
            </a:r>
          </a:p>
          <a:p>
            <a:r>
              <a:rPr lang="hu-HU" dirty="0" err="1" smtClean="0"/>
              <a:t>Ethnic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: a </a:t>
            </a:r>
            <a:r>
              <a:rPr lang="hu-HU" dirty="0" err="1" smtClean="0"/>
              <a:t>tool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demonstrating</a:t>
            </a:r>
            <a:r>
              <a:rPr lang="hu-HU" dirty="0" smtClean="0"/>
              <a:t> (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rejecting</a:t>
            </a:r>
            <a:r>
              <a:rPr lang="hu-HU" dirty="0" smtClean="0"/>
              <a:t>)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multiethnic</a:t>
            </a:r>
            <a:r>
              <a:rPr lang="hu-HU" dirty="0" smtClean="0"/>
              <a:t> </a:t>
            </a:r>
            <a:r>
              <a:rPr lang="hu-HU" dirty="0" err="1" smtClean="0"/>
              <a:t>feature</a:t>
            </a:r>
            <a:r>
              <a:rPr lang="hu-HU" dirty="0" smtClean="0"/>
              <a:t> of </a:t>
            </a:r>
            <a:r>
              <a:rPr lang="hu-HU" dirty="0" err="1" smtClean="0"/>
              <a:t>society</a:t>
            </a:r>
            <a:endParaRPr lang="hu-HU" dirty="0"/>
          </a:p>
          <a:p>
            <a:r>
              <a:rPr lang="hu-HU" dirty="0" smtClean="0"/>
              <a:t>The </a:t>
            </a:r>
            <a:r>
              <a:rPr lang="hu-HU" dirty="0" err="1" smtClean="0"/>
              <a:t>role</a:t>
            </a:r>
            <a:r>
              <a:rPr lang="hu-HU" dirty="0" smtClean="0"/>
              <a:t> of </a:t>
            </a:r>
            <a:r>
              <a:rPr lang="hu-HU" dirty="0" err="1" smtClean="0"/>
              <a:t>methodology</a:t>
            </a:r>
            <a:endParaRPr lang="hu-HU" dirty="0" smtClean="0"/>
          </a:p>
          <a:p>
            <a:pPr lvl="1"/>
            <a:r>
              <a:rPr lang="hu-HU" dirty="0" err="1" smtClean="0"/>
              <a:t>How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questions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formulated</a:t>
            </a:r>
            <a:r>
              <a:rPr lang="hu-HU" dirty="0" smtClean="0"/>
              <a:t>?</a:t>
            </a:r>
          </a:p>
          <a:p>
            <a:pPr lvl="1"/>
            <a:r>
              <a:rPr lang="hu-HU" dirty="0" err="1" smtClean="0"/>
              <a:t>How</a:t>
            </a:r>
            <a:r>
              <a:rPr lang="hu-HU" dirty="0" smtClean="0"/>
              <a:t> explicit </a:t>
            </a:r>
            <a:r>
              <a:rPr lang="hu-HU" dirty="0" err="1" smtClean="0"/>
              <a:t>categories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used</a:t>
            </a:r>
            <a:r>
              <a:rPr lang="hu-HU" dirty="0" smtClean="0"/>
              <a:t>?</a:t>
            </a:r>
          </a:p>
          <a:p>
            <a:pPr lvl="1"/>
            <a:r>
              <a:rPr lang="hu-HU" dirty="0" smtClean="0"/>
              <a:t>The </a:t>
            </a:r>
            <a:r>
              <a:rPr lang="hu-HU" dirty="0" err="1" smtClean="0"/>
              <a:t>example-effect</a:t>
            </a:r>
            <a:endParaRPr lang="hu-HU" dirty="0" smtClean="0"/>
          </a:p>
          <a:p>
            <a:pPr lvl="1"/>
            <a:r>
              <a:rPr lang="hu-HU" dirty="0" err="1" smtClean="0"/>
              <a:t>How</a:t>
            </a:r>
            <a:r>
              <a:rPr lang="hu-HU" dirty="0" smtClean="0"/>
              <a:t> </a:t>
            </a:r>
            <a:r>
              <a:rPr lang="hu-HU" dirty="0" err="1" smtClean="0"/>
              <a:t>many</a:t>
            </a:r>
            <a:r>
              <a:rPr lang="hu-HU" dirty="0" smtClean="0"/>
              <a:t> </a:t>
            </a:r>
            <a:r>
              <a:rPr lang="hu-HU" dirty="0" err="1" smtClean="0"/>
              <a:t>answers</a:t>
            </a:r>
            <a:r>
              <a:rPr lang="hu-HU" dirty="0" smtClean="0"/>
              <a:t> </a:t>
            </a:r>
            <a:r>
              <a:rPr lang="hu-HU" dirty="0" err="1" smtClean="0"/>
              <a:t>could</a:t>
            </a:r>
            <a:r>
              <a:rPr lang="hu-HU" dirty="0" smtClean="0"/>
              <a:t> be </a:t>
            </a:r>
            <a:r>
              <a:rPr lang="hu-HU" dirty="0" err="1" smtClean="0"/>
              <a:t>given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ethnic</a:t>
            </a:r>
            <a:r>
              <a:rPr lang="hu-HU" dirty="0" smtClean="0"/>
              <a:t> (</a:t>
            </a:r>
            <a:r>
              <a:rPr lang="hu-HU" dirty="0" err="1" smtClean="0"/>
              <a:t>nationality</a:t>
            </a:r>
            <a:r>
              <a:rPr lang="hu-HU" dirty="0" smtClean="0"/>
              <a:t>) </a:t>
            </a:r>
            <a:r>
              <a:rPr lang="hu-HU" dirty="0" err="1" smtClean="0"/>
              <a:t>questions</a:t>
            </a:r>
            <a:endParaRPr lang="hu-HU" dirty="0" smtClean="0"/>
          </a:p>
          <a:p>
            <a:pPr lvl="2"/>
            <a:r>
              <a:rPr lang="hu-HU" dirty="0" smtClean="0"/>
              <a:t>Is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accepted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double</a:t>
            </a:r>
            <a:r>
              <a:rPr lang="hu-HU" dirty="0" smtClean="0"/>
              <a:t> </a:t>
            </a:r>
            <a:r>
              <a:rPr lang="hu-HU" dirty="0" err="1" smtClean="0"/>
              <a:t>ethnic</a:t>
            </a:r>
            <a:r>
              <a:rPr lang="hu-HU" dirty="0" smtClean="0"/>
              <a:t> </a:t>
            </a:r>
            <a:r>
              <a:rPr lang="hu-HU" dirty="0" err="1" smtClean="0"/>
              <a:t>identity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?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8733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 err="1" smtClean="0"/>
              <a:t>Operationalization</a:t>
            </a:r>
            <a:r>
              <a:rPr lang="hu-HU" sz="3600" b="1" dirty="0" smtClean="0"/>
              <a:t> of </a:t>
            </a:r>
            <a:r>
              <a:rPr lang="hu-HU" sz="3600" b="1" dirty="0" err="1" smtClean="0"/>
              <a:t>ethnic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identity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How</a:t>
            </a:r>
            <a:r>
              <a:rPr lang="hu-HU" dirty="0" smtClean="0"/>
              <a:t> </a:t>
            </a:r>
            <a:r>
              <a:rPr lang="hu-HU" dirty="0" err="1" smtClean="0"/>
              <a:t>ethnicity</a:t>
            </a:r>
            <a:r>
              <a:rPr lang="hu-HU" dirty="0" smtClean="0"/>
              <a:t> is </a:t>
            </a:r>
            <a:r>
              <a:rPr lang="hu-HU" dirty="0" err="1" smtClean="0"/>
              <a:t>identified</a:t>
            </a:r>
            <a:r>
              <a:rPr lang="hu-HU" dirty="0" smtClean="0"/>
              <a:t>?</a:t>
            </a:r>
          </a:p>
          <a:p>
            <a:pPr lvl="1"/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mother</a:t>
            </a:r>
            <a:r>
              <a:rPr lang="hu-HU" dirty="0" smtClean="0"/>
              <a:t> </a:t>
            </a:r>
            <a:r>
              <a:rPr lang="hu-HU" dirty="0" err="1" smtClean="0"/>
              <a:t>tongue</a:t>
            </a:r>
            <a:r>
              <a:rPr lang="hu-HU" dirty="0" smtClean="0"/>
              <a:t> (</a:t>
            </a:r>
            <a:r>
              <a:rPr lang="hu-HU" dirty="0" err="1" smtClean="0"/>
              <a:t>if</a:t>
            </a:r>
            <a:r>
              <a:rPr lang="hu-HU" dirty="0" smtClean="0"/>
              <a:t> </a:t>
            </a:r>
            <a:r>
              <a:rPr lang="hu-HU" dirty="0" err="1" smtClean="0"/>
              <a:t>so</a:t>
            </a:r>
            <a:r>
              <a:rPr lang="hu-HU" dirty="0" smtClean="0"/>
              <a:t>, </a:t>
            </a:r>
            <a:r>
              <a:rPr lang="hu-HU" dirty="0" err="1" smtClean="0"/>
              <a:t>which</a:t>
            </a:r>
            <a:r>
              <a:rPr lang="hu-HU" dirty="0" smtClean="0"/>
              <a:t> </a:t>
            </a:r>
            <a:r>
              <a:rPr lang="hu-HU" dirty="0" err="1" smtClean="0"/>
              <a:t>interpretation</a:t>
            </a:r>
            <a:r>
              <a:rPr lang="hu-HU" dirty="0" smtClean="0"/>
              <a:t> of </a:t>
            </a:r>
            <a:r>
              <a:rPr lang="hu-HU" dirty="0" err="1" smtClean="0"/>
              <a:t>mother</a:t>
            </a:r>
            <a:r>
              <a:rPr lang="hu-HU" dirty="0" smtClean="0"/>
              <a:t> </a:t>
            </a:r>
            <a:r>
              <a:rPr lang="hu-HU" dirty="0" err="1" smtClean="0"/>
              <a:t>tongue</a:t>
            </a:r>
            <a:r>
              <a:rPr lang="hu-HU" dirty="0" smtClean="0"/>
              <a:t> is </a:t>
            </a:r>
            <a:r>
              <a:rPr lang="hu-HU" dirty="0" err="1" smtClean="0"/>
              <a:t>used</a:t>
            </a:r>
            <a:r>
              <a:rPr lang="hu-HU" dirty="0" smtClean="0"/>
              <a:t> </a:t>
            </a:r>
            <a:r>
              <a:rPr lang="hu-HU" dirty="0" err="1" smtClean="0"/>
              <a:t>during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census</a:t>
            </a:r>
            <a:r>
              <a:rPr lang="hu-HU" dirty="0" smtClean="0"/>
              <a:t>)</a:t>
            </a:r>
          </a:p>
          <a:p>
            <a:pPr lvl="1"/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language</a:t>
            </a:r>
            <a:r>
              <a:rPr lang="hu-HU" dirty="0" smtClean="0"/>
              <a:t> </a:t>
            </a:r>
            <a:r>
              <a:rPr lang="hu-HU" dirty="0" err="1" smtClean="0"/>
              <a:t>used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everyday</a:t>
            </a:r>
            <a:r>
              <a:rPr lang="hu-HU" dirty="0" smtClean="0"/>
              <a:t> </a:t>
            </a:r>
            <a:r>
              <a:rPr lang="hu-HU" dirty="0" err="1" smtClean="0"/>
              <a:t>situation</a:t>
            </a:r>
            <a:endParaRPr lang="hu-HU" dirty="0" smtClean="0"/>
          </a:p>
          <a:p>
            <a:pPr lvl="1"/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affiliation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certain</a:t>
            </a:r>
            <a:r>
              <a:rPr lang="hu-HU" dirty="0" smtClean="0"/>
              <a:t> </a:t>
            </a:r>
            <a:r>
              <a:rPr lang="hu-HU" dirty="0" err="1" smtClean="0"/>
              <a:t>groups</a:t>
            </a:r>
            <a:endParaRPr lang="hu-HU" dirty="0" smtClean="0"/>
          </a:p>
          <a:p>
            <a:pPr lvl="1"/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racial</a:t>
            </a:r>
            <a:r>
              <a:rPr lang="hu-HU" dirty="0" smtClean="0"/>
              <a:t> </a:t>
            </a:r>
            <a:r>
              <a:rPr lang="hu-HU" dirty="0" err="1" smtClean="0"/>
              <a:t>marks</a:t>
            </a:r>
            <a:endParaRPr lang="hu-HU" dirty="0" smtClean="0"/>
          </a:p>
          <a:p>
            <a:pPr lvl="1"/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affiliation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certain</a:t>
            </a:r>
            <a:r>
              <a:rPr lang="hu-HU" dirty="0" smtClean="0"/>
              <a:t> </a:t>
            </a:r>
            <a:r>
              <a:rPr lang="hu-HU" dirty="0" err="1" smtClean="0"/>
              <a:t>ethnic</a:t>
            </a:r>
            <a:r>
              <a:rPr lang="hu-HU" dirty="0" smtClean="0"/>
              <a:t> </a:t>
            </a:r>
            <a:r>
              <a:rPr lang="hu-HU" dirty="0" err="1" smtClean="0"/>
              <a:t>culture</a:t>
            </a:r>
            <a:endParaRPr lang="hu-HU" dirty="0" smtClean="0"/>
          </a:p>
          <a:p>
            <a:pPr lvl="1"/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affiliation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 smtClean="0"/>
              <a:t>certain</a:t>
            </a:r>
            <a:r>
              <a:rPr lang="hu-HU" dirty="0" smtClean="0"/>
              <a:t> </a:t>
            </a:r>
            <a:r>
              <a:rPr lang="hu-HU" dirty="0" err="1" smtClean="0"/>
              <a:t>religious</a:t>
            </a:r>
            <a:r>
              <a:rPr lang="hu-HU" dirty="0" smtClean="0"/>
              <a:t> </a:t>
            </a:r>
            <a:r>
              <a:rPr lang="hu-HU" dirty="0" err="1" smtClean="0"/>
              <a:t>group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8647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What</a:t>
            </a:r>
            <a:r>
              <a:rPr lang="hu-HU" b="1" dirty="0" smtClean="0"/>
              <a:t> is Roma </a:t>
            </a:r>
            <a:r>
              <a:rPr lang="hu-HU" b="1" dirty="0" err="1" smtClean="0"/>
              <a:t>or</a:t>
            </a:r>
            <a:r>
              <a:rPr lang="hu-HU" b="1" dirty="0" smtClean="0"/>
              <a:t> </a:t>
            </a:r>
            <a:r>
              <a:rPr lang="hu-HU" b="1" dirty="0" err="1" smtClean="0"/>
              <a:t>Who</a:t>
            </a:r>
            <a:r>
              <a:rPr lang="hu-HU" b="1" dirty="0" smtClean="0"/>
              <a:t> is a </a:t>
            </a:r>
            <a:r>
              <a:rPr lang="hu-HU" b="1" dirty="0" err="1" smtClean="0"/>
              <a:t>Gypsy</a:t>
            </a:r>
            <a:r>
              <a:rPr lang="hu-HU" b="1" dirty="0" smtClean="0"/>
              <a:t>?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err="1"/>
              <a:t>who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they</a:t>
            </a:r>
            <a:r>
              <a:rPr lang="hu-HU" dirty="0"/>
              <a:t>?</a:t>
            </a:r>
          </a:p>
          <a:p>
            <a:r>
              <a:rPr lang="hu-HU" dirty="0" err="1"/>
              <a:t>where</a:t>
            </a:r>
            <a:r>
              <a:rPr lang="hu-HU" dirty="0"/>
              <a:t> </a:t>
            </a:r>
            <a:r>
              <a:rPr lang="hu-HU" dirty="0" err="1"/>
              <a:t>they</a:t>
            </a:r>
            <a:r>
              <a:rPr lang="hu-HU" dirty="0"/>
              <a:t> </a:t>
            </a:r>
            <a:r>
              <a:rPr lang="hu-HU" dirty="0" err="1"/>
              <a:t>come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?</a:t>
            </a:r>
          </a:p>
          <a:p>
            <a:r>
              <a:rPr lang="hu-HU" dirty="0" err="1" smtClean="0"/>
              <a:t>Why</a:t>
            </a:r>
            <a:r>
              <a:rPr lang="hu-HU" dirty="0" smtClean="0"/>
              <a:t> and </a:t>
            </a:r>
            <a:r>
              <a:rPr lang="hu-HU" dirty="0" err="1" smtClean="0"/>
              <a:t>when</a:t>
            </a:r>
            <a:r>
              <a:rPr lang="hu-HU" dirty="0" smtClean="0"/>
              <a:t>?</a:t>
            </a:r>
          </a:p>
          <a:p>
            <a:endParaRPr lang="hu-HU" dirty="0"/>
          </a:p>
          <a:p>
            <a:r>
              <a:rPr lang="hu-HU" dirty="0" err="1"/>
              <a:t>travellers</a:t>
            </a:r>
            <a:r>
              <a:rPr lang="hu-HU" dirty="0"/>
              <a:t>/</a:t>
            </a:r>
            <a:r>
              <a:rPr lang="hu-HU" dirty="0" err="1"/>
              <a:t>uncivilized</a:t>
            </a:r>
            <a:r>
              <a:rPr lang="hu-HU" dirty="0"/>
              <a:t>/</a:t>
            </a:r>
            <a:r>
              <a:rPr lang="hu-HU" dirty="0" err="1"/>
              <a:t>unintegrated</a:t>
            </a:r>
            <a:r>
              <a:rPr lang="hu-HU" dirty="0"/>
              <a:t>/</a:t>
            </a:r>
            <a:r>
              <a:rPr lang="hu-HU" dirty="0" err="1"/>
              <a:t>traditional</a:t>
            </a:r>
            <a:endParaRPr lang="hu-HU" dirty="0"/>
          </a:p>
          <a:p>
            <a:r>
              <a:rPr lang="hu-HU" dirty="0" err="1"/>
              <a:t>Target</a:t>
            </a:r>
            <a:r>
              <a:rPr lang="hu-HU" dirty="0"/>
              <a:t> of </a:t>
            </a:r>
            <a:r>
              <a:rPr lang="hu-HU" dirty="0" err="1"/>
              <a:t>xenophobic</a:t>
            </a:r>
            <a:r>
              <a:rPr lang="hu-HU" dirty="0"/>
              <a:t> </a:t>
            </a:r>
            <a:r>
              <a:rPr lang="hu-HU" dirty="0" err="1"/>
              <a:t>attitudes</a:t>
            </a:r>
            <a:endParaRPr lang="hu-HU" dirty="0"/>
          </a:p>
          <a:p>
            <a:r>
              <a:rPr lang="hu-HU" dirty="0" err="1" smtClean="0"/>
              <a:t>mirror</a:t>
            </a:r>
            <a:r>
              <a:rPr lang="hu-HU" dirty="0" smtClean="0"/>
              <a:t> </a:t>
            </a:r>
            <a:r>
              <a:rPr lang="hu-HU" dirty="0"/>
              <a:t>of </a:t>
            </a:r>
            <a:r>
              <a:rPr lang="hu-HU" dirty="0" err="1" smtClean="0"/>
              <a:t>ancient</a:t>
            </a:r>
            <a:r>
              <a:rPr lang="hu-HU" dirty="0" smtClean="0"/>
              <a:t> </a:t>
            </a:r>
            <a:r>
              <a:rPr lang="hu-HU" dirty="0" err="1" smtClean="0"/>
              <a:t>Us</a:t>
            </a:r>
            <a:r>
              <a:rPr lang="hu-HU" dirty="0" smtClean="0"/>
              <a:t> </a:t>
            </a:r>
            <a:r>
              <a:rPr lang="hu-HU" dirty="0"/>
              <a:t>– </a:t>
            </a:r>
            <a:r>
              <a:rPr lang="hu-HU" dirty="0" err="1"/>
              <a:t>our</a:t>
            </a:r>
            <a:r>
              <a:rPr lang="hu-HU" dirty="0"/>
              <a:t> image </a:t>
            </a:r>
            <a:r>
              <a:rPr lang="hu-HU" dirty="0" err="1"/>
              <a:t>before</a:t>
            </a:r>
            <a:r>
              <a:rPr lang="hu-HU" dirty="0"/>
              <a:t>…</a:t>
            </a:r>
          </a:p>
          <a:p>
            <a:r>
              <a:rPr lang="hu-HU" dirty="0" err="1" smtClean="0"/>
              <a:t>product</a:t>
            </a:r>
            <a:r>
              <a:rPr lang="hu-HU" dirty="0" smtClean="0"/>
              <a:t> </a:t>
            </a:r>
            <a:r>
              <a:rPr lang="hu-HU" dirty="0"/>
              <a:t>of </a:t>
            </a:r>
            <a:r>
              <a:rPr lang="hu-HU" dirty="0" err="1" smtClean="0"/>
              <a:t>modernity</a:t>
            </a:r>
            <a:endParaRPr lang="hu-HU" dirty="0" smtClean="0"/>
          </a:p>
          <a:p>
            <a:r>
              <a:rPr lang="hu-HU" dirty="0" smtClean="0"/>
              <a:t>Roma body and life :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hidden</a:t>
            </a:r>
            <a:r>
              <a:rPr lang="hu-HU" dirty="0" smtClean="0"/>
              <a:t> </a:t>
            </a:r>
            <a:r>
              <a:rPr lang="hu-HU" dirty="0" err="1" smtClean="0"/>
              <a:t>desire</a:t>
            </a:r>
            <a:r>
              <a:rPr lang="hu-HU" dirty="0" smtClean="0"/>
              <a:t>, </a:t>
            </a:r>
            <a:r>
              <a:rPr lang="hu-HU" dirty="0" err="1" smtClean="0"/>
              <a:t>symbol</a:t>
            </a:r>
            <a:r>
              <a:rPr lang="hu-HU" dirty="0" smtClean="0"/>
              <a:t> of </a:t>
            </a:r>
            <a:r>
              <a:rPr lang="hu-HU" dirty="0" err="1" smtClean="0"/>
              <a:t>liberty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9705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 err="1" smtClean="0"/>
              <a:t>Ethnic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identity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err="1" smtClean="0"/>
              <a:t>Any</a:t>
            </a:r>
            <a:r>
              <a:rPr lang="hu-HU" dirty="0" smtClean="0"/>
              <a:t> </a:t>
            </a:r>
            <a:r>
              <a:rPr lang="hu-HU" dirty="0" err="1" smtClean="0"/>
              <a:t>kind</a:t>
            </a:r>
            <a:r>
              <a:rPr lang="hu-HU" dirty="0" smtClean="0"/>
              <a:t> of </a:t>
            </a:r>
            <a:r>
              <a:rPr lang="hu-HU" dirty="0" err="1" smtClean="0"/>
              <a:t>identity</a:t>
            </a:r>
            <a:r>
              <a:rPr lang="hu-HU" dirty="0" smtClean="0"/>
              <a:t> is </a:t>
            </a:r>
            <a:r>
              <a:rPr lang="hu-HU" dirty="0" err="1" smtClean="0"/>
              <a:t>flexible</a:t>
            </a:r>
            <a:r>
              <a:rPr lang="hu-HU" dirty="0" smtClean="0"/>
              <a:t> and </a:t>
            </a:r>
            <a:r>
              <a:rPr lang="hu-HU" dirty="0" err="1" smtClean="0"/>
              <a:t>contextual</a:t>
            </a:r>
            <a:endParaRPr lang="hu-HU" dirty="0" smtClean="0"/>
          </a:p>
          <a:p>
            <a:r>
              <a:rPr lang="hu-HU" dirty="0" err="1" smtClean="0"/>
              <a:t>Process</a:t>
            </a:r>
            <a:r>
              <a:rPr lang="hu-HU" dirty="0" smtClean="0"/>
              <a:t> of </a:t>
            </a:r>
            <a:r>
              <a:rPr lang="hu-HU" dirty="0" err="1" smtClean="0"/>
              <a:t>dissimulation</a:t>
            </a:r>
            <a:r>
              <a:rPr lang="hu-HU" dirty="0" smtClean="0"/>
              <a:t> </a:t>
            </a:r>
            <a:r>
              <a:rPr lang="hu-HU" dirty="0" err="1" smtClean="0"/>
              <a:t>during</a:t>
            </a:r>
            <a:r>
              <a:rPr lang="hu-HU" dirty="0" smtClean="0"/>
              <a:t> </a:t>
            </a:r>
            <a:r>
              <a:rPr lang="hu-HU" dirty="0" err="1" smtClean="0"/>
              <a:t>ethnic</a:t>
            </a:r>
            <a:r>
              <a:rPr lang="hu-HU" dirty="0" smtClean="0"/>
              <a:t> </a:t>
            </a:r>
            <a:r>
              <a:rPr lang="hu-HU" dirty="0" err="1" smtClean="0"/>
              <a:t>identification</a:t>
            </a:r>
            <a:r>
              <a:rPr lang="hu-HU" dirty="0" smtClean="0"/>
              <a:t> –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role</a:t>
            </a:r>
            <a:r>
              <a:rPr lang="hu-HU" dirty="0" smtClean="0"/>
              <a:t> of </a:t>
            </a:r>
            <a:r>
              <a:rPr lang="hu-HU" dirty="0" err="1" smtClean="0"/>
              <a:t>social</a:t>
            </a:r>
            <a:r>
              <a:rPr lang="hu-HU" dirty="0" smtClean="0"/>
              <a:t> </a:t>
            </a:r>
            <a:r>
              <a:rPr lang="hu-HU" dirty="0" err="1" smtClean="0"/>
              <a:t>atmosphere</a:t>
            </a:r>
            <a:endParaRPr lang="hu-HU" dirty="0" smtClean="0"/>
          </a:p>
          <a:p>
            <a:endParaRPr lang="hu-HU" dirty="0" smtClean="0">
              <a:effectLst/>
            </a:endParaRPr>
          </a:p>
          <a:p>
            <a:pPr lvl="2"/>
            <a:r>
              <a:rPr lang="hu-HU" dirty="0" err="1"/>
              <a:t>If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atmospher</a:t>
            </a:r>
            <a:r>
              <a:rPr lang="hu-HU" dirty="0"/>
              <a:t> is </a:t>
            </a:r>
            <a:r>
              <a:rPr lang="hu-HU" dirty="0" err="1"/>
              <a:t>rather</a:t>
            </a:r>
            <a:r>
              <a:rPr lang="hu-HU" dirty="0"/>
              <a:t> a </a:t>
            </a:r>
            <a:r>
              <a:rPr lang="hu-HU" dirty="0" err="1"/>
              <a:t>xenophobic</a:t>
            </a:r>
            <a:r>
              <a:rPr lang="hu-HU" dirty="0"/>
              <a:t> </a:t>
            </a:r>
            <a:r>
              <a:rPr lang="hu-HU" dirty="0" err="1" smtClean="0"/>
              <a:t>one</a:t>
            </a:r>
            <a:r>
              <a:rPr lang="hu-HU" dirty="0" smtClean="0"/>
              <a:t>, </a:t>
            </a:r>
            <a:r>
              <a:rPr lang="hu-HU" dirty="0" err="1"/>
              <a:t>the</a:t>
            </a:r>
            <a:r>
              <a:rPr lang="hu-HU" dirty="0"/>
              <a:t> roma </a:t>
            </a:r>
            <a:r>
              <a:rPr lang="hu-HU" dirty="0" err="1"/>
              <a:t>population</a:t>
            </a:r>
            <a:r>
              <a:rPr lang="hu-HU" dirty="0"/>
              <a:t> </a:t>
            </a:r>
            <a:r>
              <a:rPr lang="hu-HU" dirty="0" err="1"/>
              <a:t>tends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choose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majority</a:t>
            </a:r>
            <a:r>
              <a:rPr lang="hu-HU" dirty="0"/>
              <a:t> </a:t>
            </a:r>
            <a:r>
              <a:rPr lang="hu-HU" dirty="0" err="1"/>
              <a:t>identity</a:t>
            </a:r>
            <a:r>
              <a:rPr lang="hu-HU" dirty="0"/>
              <a:t> (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Slovakia</a:t>
            </a:r>
            <a:r>
              <a:rPr lang="hu-HU" dirty="0"/>
              <a:t>, 90’s</a:t>
            </a:r>
            <a:r>
              <a:rPr lang="hu-HU" dirty="0" smtClean="0"/>
              <a:t>) – </a:t>
            </a:r>
            <a:r>
              <a:rPr lang="hu-HU" dirty="0" err="1" smtClean="0"/>
              <a:t>fear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differencesness</a:t>
            </a:r>
            <a:endParaRPr lang="hu-HU" dirty="0"/>
          </a:p>
          <a:p>
            <a:pPr lvl="2"/>
            <a:r>
              <a:rPr lang="hu-HU" dirty="0" err="1"/>
              <a:t>If</a:t>
            </a:r>
            <a:r>
              <a:rPr lang="hu-HU" dirty="0"/>
              <a:t> </a:t>
            </a:r>
            <a:r>
              <a:rPr lang="hu-HU" dirty="0" err="1" smtClean="0"/>
              <a:t>other</a:t>
            </a:r>
            <a:r>
              <a:rPr lang="hu-HU" dirty="0" smtClean="0"/>
              <a:t> </a:t>
            </a:r>
            <a:r>
              <a:rPr lang="hu-HU" dirty="0" err="1" smtClean="0"/>
              <a:t>national</a:t>
            </a:r>
            <a:r>
              <a:rPr lang="hu-HU" dirty="0" smtClean="0"/>
              <a:t> </a:t>
            </a:r>
            <a:r>
              <a:rPr lang="hu-HU" dirty="0" err="1"/>
              <a:t>minority</a:t>
            </a:r>
            <a:r>
              <a:rPr lang="hu-HU" dirty="0"/>
              <a:t> has a </a:t>
            </a:r>
            <a:r>
              <a:rPr lang="hu-HU" dirty="0" err="1"/>
              <a:t>possible</a:t>
            </a:r>
            <a:r>
              <a:rPr lang="hu-HU" dirty="0"/>
              <a:t> </a:t>
            </a:r>
            <a:r>
              <a:rPr lang="hu-HU" dirty="0" err="1"/>
              <a:t>high</a:t>
            </a:r>
            <a:r>
              <a:rPr lang="hu-HU" dirty="0"/>
              <a:t> </a:t>
            </a:r>
            <a:r>
              <a:rPr lang="hu-HU" dirty="0" err="1" smtClean="0"/>
              <a:t>prestige</a:t>
            </a:r>
            <a:r>
              <a:rPr lang="hu-HU" dirty="0" smtClean="0"/>
              <a:t>,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smtClean="0"/>
              <a:t>Roma </a:t>
            </a:r>
            <a:r>
              <a:rPr lang="hu-HU" dirty="0" err="1"/>
              <a:t>population</a:t>
            </a:r>
            <a:r>
              <a:rPr lang="hu-HU" dirty="0"/>
              <a:t> </a:t>
            </a:r>
            <a:r>
              <a:rPr lang="hu-HU" dirty="0" err="1"/>
              <a:t>tends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declare</a:t>
            </a:r>
            <a:r>
              <a:rPr lang="hu-HU" dirty="0"/>
              <a:t> </a:t>
            </a:r>
            <a:r>
              <a:rPr lang="hu-HU" dirty="0" err="1"/>
              <a:t>themselves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smtClean="0"/>
              <a:t>being part of </a:t>
            </a:r>
            <a:r>
              <a:rPr lang="hu-HU" dirty="0" err="1" smtClean="0"/>
              <a:t>this</a:t>
            </a:r>
            <a:r>
              <a:rPr lang="hu-HU" dirty="0" smtClean="0"/>
              <a:t> </a:t>
            </a:r>
            <a:r>
              <a:rPr lang="hu-HU" dirty="0" err="1" smtClean="0"/>
              <a:t>national</a:t>
            </a:r>
            <a:r>
              <a:rPr lang="hu-HU" dirty="0" smtClean="0"/>
              <a:t> </a:t>
            </a:r>
            <a:r>
              <a:rPr lang="hu-HU" dirty="0" err="1" smtClean="0"/>
              <a:t>minority</a:t>
            </a:r>
            <a:r>
              <a:rPr lang="hu-HU" dirty="0" smtClean="0"/>
              <a:t> </a:t>
            </a:r>
            <a:r>
              <a:rPr lang="hu-HU" dirty="0" err="1" smtClean="0"/>
              <a:t>group</a:t>
            </a:r>
            <a:r>
              <a:rPr lang="hu-HU" dirty="0" smtClean="0"/>
              <a:t> (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Ukraine</a:t>
            </a:r>
            <a:r>
              <a:rPr lang="hu-HU" dirty="0" smtClean="0"/>
              <a:t> </a:t>
            </a:r>
            <a:r>
              <a:rPr lang="hu-HU" dirty="0" err="1" smtClean="0"/>
              <a:t>majority</a:t>
            </a:r>
            <a:r>
              <a:rPr lang="hu-HU" dirty="0" smtClean="0"/>
              <a:t> </a:t>
            </a:r>
            <a:r>
              <a:rPr lang="hu-HU" dirty="0" err="1" smtClean="0"/>
              <a:t>of</a:t>
            </a:r>
            <a:r>
              <a:rPr lang="hu-HU" dirty="0" smtClean="0"/>
              <a:t> Roma  </a:t>
            </a:r>
            <a:r>
              <a:rPr lang="hu-HU" dirty="0" err="1" smtClean="0"/>
              <a:t>declare</a:t>
            </a:r>
            <a:r>
              <a:rPr lang="hu-HU" dirty="0" smtClean="0"/>
              <a:t> </a:t>
            </a:r>
            <a:r>
              <a:rPr lang="hu-HU" dirty="0" err="1" smtClean="0"/>
              <a:t>themselves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Hungarians</a:t>
            </a:r>
            <a:r>
              <a:rPr lang="hu-HU" dirty="0" smtClean="0"/>
              <a:t>)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4459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pPr algn="ctr"/>
            <a:r>
              <a:rPr lang="hu-HU" altLang="hu-HU" sz="4000" b="1" smtClean="0"/>
              <a:t>Roma population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252236"/>
              </p:ext>
            </p:extLst>
          </p:nvPr>
        </p:nvGraphicFramePr>
        <p:xfrm>
          <a:off x="35496" y="958504"/>
          <a:ext cx="9144000" cy="5889624"/>
        </p:xfrm>
        <a:graphic>
          <a:graphicData uri="http://schemas.openxmlformats.org/drawingml/2006/table">
            <a:tbl>
              <a:tblPr/>
              <a:tblGrid>
                <a:gridCol w="1259632"/>
                <a:gridCol w="1973335"/>
                <a:gridCol w="1051001"/>
                <a:gridCol w="2448272"/>
                <a:gridCol w="1368152"/>
                <a:gridCol w="1043608"/>
              </a:tblGrid>
              <a:tr h="420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3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Roma</a:t>
                      </a:r>
                      <a:r>
                        <a:rPr lang="hu-HU" sz="23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– </a:t>
                      </a:r>
                      <a:r>
                        <a:rPr lang="hu-HU" sz="2300" b="1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official</a:t>
                      </a:r>
                      <a:r>
                        <a:rPr lang="hu-HU" sz="23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hu-HU" sz="2300" b="1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data</a:t>
                      </a:r>
                      <a:endParaRPr lang="hu-HU" sz="2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3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Roma – </a:t>
                      </a:r>
                      <a:r>
                        <a:rPr lang="hu-HU" sz="23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estimated</a:t>
                      </a:r>
                      <a:r>
                        <a:rPr lang="hu-HU" sz="23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hu-HU" sz="23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data</a:t>
                      </a:r>
                      <a:endParaRPr lang="hu-HU" sz="2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20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3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3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No.</a:t>
                      </a:r>
                      <a:endParaRPr lang="hu-HU" sz="23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3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hu-HU" sz="23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3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No.</a:t>
                      </a:r>
                      <a:r>
                        <a:rPr lang="hu-HU" sz="2300" b="1" i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hu-HU" sz="23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(min</a:t>
                      </a:r>
                      <a:r>
                        <a:rPr lang="hu-HU" sz="23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- </a:t>
                      </a:r>
                      <a:r>
                        <a:rPr lang="hu-HU" sz="2300" b="1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max</a:t>
                      </a:r>
                      <a:r>
                        <a:rPr lang="hu-HU" sz="23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.)</a:t>
                      </a:r>
                      <a:endParaRPr lang="hu-HU" sz="23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300" b="1" i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Mean</a:t>
                      </a:r>
                      <a:endParaRPr lang="hu-HU" sz="23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3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hu-HU" sz="23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3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Romania</a:t>
                      </a:r>
                      <a:endParaRPr lang="hu-HU" sz="2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3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619 007</a:t>
                      </a:r>
                      <a:endParaRPr lang="hu-HU" sz="2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3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3,25</a:t>
                      </a:r>
                      <a:endParaRPr lang="hu-HU" sz="23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3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1 200 000</a:t>
                      </a:r>
                      <a:r>
                        <a:rPr lang="hu-HU" sz="23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3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</a:t>
                      </a:r>
                      <a:r>
                        <a:rPr lang="hu-HU" sz="23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500 000</a:t>
                      </a:r>
                      <a:endParaRPr lang="hu-HU" sz="2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3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1 850 000</a:t>
                      </a:r>
                      <a:endParaRPr lang="hu-HU" sz="23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3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9,72</a:t>
                      </a:r>
                      <a:endParaRPr lang="hu-HU" sz="2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3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Bulgaria</a:t>
                      </a:r>
                      <a:endParaRPr lang="hu-HU" sz="2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3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370 908</a:t>
                      </a:r>
                      <a:endParaRPr lang="hu-HU" sz="23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3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5,11</a:t>
                      </a:r>
                      <a:endParaRPr lang="hu-HU" sz="23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3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700 000</a:t>
                      </a:r>
                      <a:r>
                        <a:rPr lang="hu-HU" sz="23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3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800 </a:t>
                      </a:r>
                      <a:r>
                        <a:rPr lang="hu-HU" sz="23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000</a:t>
                      </a:r>
                      <a:endParaRPr lang="hu-HU" sz="2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3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750 000</a:t>
                      </a:r>
                      <a:endParaRPr lang="hu-HU" sz="23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3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10,33</a:t>
                      </a:r>
                      <a:endParaRPr lang="hu-HU" sz="2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3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Hungary</a:t>
                      </a:r>
                      <a:endParaRPr lang="hu-HU" sz="2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3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190 046</a:t>
                      </a:r>
                      <a:endParaRPr lang="hu-HU" sz="23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3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1,91</a:t>
                      </a:r>
                      <a:endParaRPr lang="hu-HU" sz="23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3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400 000 </a:t>
                      </a:r>
                      <a:r>
                        <a:rPr lang="hu-HU" sz="23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3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hu-HU" sz="23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1 000 </a:t>
                      </a:r>
                      <a:r>
                        <a:rPr lang="hu-HU" sz="23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000</a:t>
                      </a:r>
                      <a:endParaRPr lang="hu-HU" sz="2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3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700 000</a:t>
                      </a:r>
                      <a:endParaRPr lang="hu-HU" sz="23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3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7,05</a:t>
                      </a:r>
                      <a:endParaRPr lang="hu-HU" sz="2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3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Serbia</a:t>
                      </a:r>
                      <a:endParaRPr lang="hu-HU" sz="2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3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108 193</a:t>
                      </a:r>
                      <a:endParaRPr lang="hu-HU" sz="23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3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1,48</a:t>
                      </a:r>
                      <a:endParaRPr lang="hu-HU" sz="23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3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400 000</a:t>
                      </a:r>
                      <a:r>
                        <a:rPr lang="hu-HU" sz="23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3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800 </a:t>
                      </a:r>
                      <a:r>
                        <a:rPr lang="hu-HU" sz="23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000</a:t>
                      </a:r>
                      <a:endParaRPr lang="hu-HU" sz="2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3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600 000</a:t>
                      </a:r>
                      <a:endParaRPr lang="hu-HU" sz="23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3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8,19</a:t>
                      </a:r>
                      <a:endParaRPr lang="hu-HU" sz="2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3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Slovakia</a:t>
                      </a:r>
                      <a:endParaRPr lang="hu-HU" sz="2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3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105 738</a:t>
                      </a:r>
                      <a:endParaRPr lang="hu-HU" sz="2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3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1,96</a:t>
                      </a:r>
                      <a:endParaRPr lang="hu-HU" sz="2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3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400 000 </a:t>
                      </a:r>
                      <a:r>
                        <a:rPr lang="hu-HU" sz="23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3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hu-HU" sz="23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600 000</a:t>
                      </a:r>
                      <a:endParaRPr lang="hu-HU" sz="2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3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500 000</a:t>
                      </a:r>
                      <a:endParaRPr lang="hu-HU" sz="2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3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9,28</a:t>
                      </a:r>
                      <a:endParaRPr lang="hu-HU" sz="2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3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Poland</a:t>
                      </a:r>
                      <a:endParaRPr lang="hu-HU" sz="2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3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12 731</a:t>
                      </a:r>
                      <a:endParaRPr lang="hu-HU" sz="2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3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15 000 – 60 000</a:t>
                      </a:r>
                      <a:endParaRPr lang="hu-HU" sz="2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3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37 500</a:t>
                      </a:r>
                      <a:endParaRPr lang="hu-HU" sz="2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3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0,10</a:t>
                      </a:r>
                      <a:endParaRPr lang="hu-HU" sz="2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90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u-HU" sz="3600" b="1" dirty="0" err="1" smtClean="0"/>
              <a:t>Distribution</a:t>
            </a:r>
            <a:r>
              <a:rPr lang="hu-HU" sz="3600" b="1" dirty="0" smtClean="0"/>
              <a:t> of Roma </a:t>
            </a:r>
            <a:r>
              <a:rPr lang="hu-HU" sz="3600" b="1" dirty="0" err="1" smtClean="0"/>
              <a:t>Population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in</a:t>
            </a:r>
            <a:r>
              <a:rPr lang="hu-HU" sz="3600" b="1" dirty="0" smtClean="0"/>
              <a:t> Europe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208912" cy="546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98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 descr="http://www.nyest.hu/media/a-ciganyok-europaban-halvanyzold-gt-5-zold-gt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6696744" cy="506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05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6365"/>
            <a:ext cx="8712968" cy="547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0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dirty="0" err="1" smtClean="0"/>
              <a:t>Approaches</a:t>
            </a:r>
            <a:r>
              <a:rPr lang="hu-HU" sz="3600" b="1" dirty="0" smtClean="0"/>
              <a:t> of Roma </a:t>
            </a:r>
            <a:r>
              <a:rPr lang="hu-HU" sz="3600" b="1" dirty="0" err="1" smtClean="0"/>
              <a:t>question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Historical</a:t>
            </a:r>
            <a:r>
              <a:rPr lang="hu-HU" dirty="0" smtClean="0"/>
              <a:t> </a:t>
            </a:r>
            <a:r>
              <a:rPr lang="hu-HU" dirty="0" err="1" smtClean="0"/>
              <a:t>point</a:t>
            </a:r>
            <a:r>
              <a:rPr lang="hu-HU" dirty="0" smtClean="0"/>
              <a:t> of </a:t>
            </a:r>
            <a:r>
              <a:rPr lang="hu-HU" dirty="0" err="1" smtClean="0"/>
              <a:t>view</a:t>
            </a:r>
            <a:endParaRPr lang="hu-HU" dirty="0" smtClean="0"/>
          </a:p>
          <a:p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social</a:t>
            </a:r>
            <a:r>
              <a:rPr lang="hu-HU" dirty="0" smtClean="0"/>
              <a:t> </a:t>
            </a:r>
            <a:r>
              <a:rPr lang="hu-HU" dirty="0" err="1" smtClean="0"/>
              <a:t>situation</a:t>
            </a:r>
            <a:r>
              <a:rPr lang="hu-HU" dirty="0" smtClean="0"/>
              <a:t> </a:t>
            </a:r>
            <a:r>
              <a:rPr lang="hu-HU" dirty="0" err="1" smtClean="0"/>
              <a:t>perspective</a:t>
            </a:r>
            <a:endParaRPr lang="hu-HU" dirty="0" smtClean="0"/>
          </a:p>
          <a:p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cultural</a:t>
            </a:r>
            <a:r>
              <a:rPr lang="hu-HU" dirty="0" smtClean="0"/>
              <a:t> </a:t>
            </a:r>
            <a:r>
              <a:rPr lang="hu-HU" dirty="0" err="1" smtClean="0"/>
              <a:t>point</a:t>
            </a:r>
            <a:r>
              <a:rPr lang="hu-HU" dirty="0" smtClean="0"/>
              <a:t> of </a:t>
            </a:r>
            <a:r>
              <a:rPr lang="hu-HU" dirty="0" err="1" smtClean="0"/>
              <a:t>view</a:t>
            </a:r>
            <a:endParaRPr lang="hu-HU" dirty="0" smtClean="0"/>
          </a:p>
          <a:p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social-psychological</a:t>
            </a:r>
            <a:r>
              <a:rPr lang="hu-HU" dirty="0" smtClean="0"/>
              <a:t> </a:t>
            </a:r>
            <a:r>
              <a:rPr lang="hu-HU" dirty="0" err="1" smtClean="0"/>
              <a:t>point</a:t>
            </a:r>
            <a:r>
              <a:rPr lang="hu-HU" dirty="0" smtClean="0"/>
              <a:t> of </a:t>
            </a:r>
            <a:r>
              <a:rPr lang="hu-HU" dirty="0" err="1" smtClean="0"/>
              <a:t>view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5067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err="1"/>
              <a:t>Historical</a:t>
            </a:r>
            <a:r>
              <a:rPr lang="hu-HU" b="1" dirty="0"/>
              <a:t> </a:t>
            </a:r>
            <a:r>
              <a:rPr lang="hu-HU" b="1" dirty="0" err="1"/>
              <a:t>point</a:t>
            </a:r>
            <a:r>
              <a:rPr lang="hu-HU" b="1" dirty="0"/>
              <a:t> of </a:t>
            </a:r>
            <a:r>
              <a:rPr lang="hu-HU" b="1" dirty="0" err="1"/>
              <a:t>view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u-HU" dirty="0" err="1"/>
              <a:t>History</a:t>
            </a:r>
            <a:r>
              <a:rPr lang="hu-HU" dirty="0"/>
              <a:t> of </a:t>
            </a:r>
            <a:r>
              <a:rPr lang="hu-HU" dirty="0" err="1"/>
              <a:t>misery</a:t>
            </a:r>
            <a:r>
              <a:rPr lang="hu-HU" dirty="0"/>
              <a:t>, </a:t>
            </a:r>
            <a:r>
              <a:rPr lang="hu-HU" dirty="0" err="1"/>
              <a:t>escaping</a:t>
            </a:r>
            <a:r>
              <a:rPr lang="hu-HU" dirty="0"/>
              <a:t>, </a:t>
            </a:r>
            <a:r>
              <a:rPr lang="hu-HU" dirty="0" err="1"/>
              <a:t>persecution</a:t>
            </a:r>
            <a:endParaRPr lang="hu-HU" dirty="0"/>
          </a:p>
          <a:p>
            <a:pPr lvl="1"/>
            <a:r>
              <a:rPr lang="hu-HU" dirty="0" err="1" smtClean="0"/>
              <a:t>Historical</a:t>
            </a:r>
            <a:r>
              <a:rPr lang="hu-HU" dirty="0" smtClean="0"/>
              <a:t> </a:t>
            </a:r>
            <a:r>
              <a:rPr lang="hu-HU" dirty="0" err="1"/>
              <a:t>persecution</a:t>
            </a:r>
            <a:endParaRPr lang="hu-HU" dirty="0"/>
          </a:p>
          <a:p>
            <a:pPr lvl="1"/>
            <a:r>
              <a:rPr lang="hu-HU" dirty="0" err="1"/>
              <a:t>Forced</a:t>
            </a:r>
            <a:r>
              <a:rPr lang="hu-HU" dirty="0"/>
              <a:t> </a:t>
            </a:r>
            <a:r>
              <a:rPr lang="hu-HU" dirty="0" err="1"/>
              <a:t>assimilation</a:t>
            </a:r>
            <a:endParaRPr lang="hu-HU" dirty="0"/>
          </a:p>
          <a:p>
            <a:pPr lvl="1"/>
            <a:r>
              <a:rPr lang="hu-HU" dirty="0"/>
              <a:t>Holocaust – </a:t>
            </a:r>
            <a:r>
              <a:rPr lang="hu-HU" dirty="0" err="1" smtClean="0"/>
              <a:t>Porajmos</a:t>
            </a:r>
            <a:endParaRPr lang="hu-HU" dirty="0"/>
          </a:p>
          <a:p>
            <a:pPr lvl="1"/>
            <a:r>
              <a:rPr lang="hu-HU" dirty="0" err="1"/>
              <a:t>Forced</a:t>
            </a:r>
            <a:r>
              <a:rPr lang="hu-HU" dirty="0"/>
              <a:t> </a:t>
            </a:r>
            <a:r>
              <a:rPr lang="hu-HU" dirty="0" err="1" smtClean="0"/>
              <a:t>repatriation</a:t>
            </a:r>
            <a:endParaRPr lang="hu-HU" dirty="0" smtClean="0"/>
          </a:p>
          <a:p>
            <a:pPr lvl="1"/>
            <a:endParaRPr lang="hu-HU" dirty="0"/>
          </a:p>
          <a:p>
            <a:pPr lvl="1"/>
            <a:r>
              <a:rPr lang="hu-HU" dirty="0" err="1"/>
              <a:t>History</a:t>
            </a:r>
            <a:r>
              <a:rPr lang="hu-HU" dirty="0"/>
              <a:t> of </a:t>
            </a:r>
            <a:r>
              <a:rPr lang="hu-HU" dirty="0" err="1" smtClean="0"/>
              <a:t>non-adaptation</a:t>
            </a:r>
            <a:r>
              <a:rPr lang="hu-HU" dirty="0" smtClean="0"/>
              <a:t> and </a:t>
            </a:r>
            <a:r>
              <a:rPr lang="hu-HU" dirty="0" err="1" smtClean="0"/>
              <a:t>non-integration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1353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dirty="0" err="1" smtClean="0"/>
              <a:t>Social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situation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perspective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5256584"/>
          </a:xfrm>
        </p:spPr>
        <p:txBody>
          <a:bodyPr>
            <a:noAutofit/>
          </a:bodyPr>
          <a:lstStyle/>
          <a:p>
            <a:r>
              <a:rPr lang="hu-HU" sz="2400" dirty="0" smtClean="0"/>
              <a:t>Roma </a:t>
            </a:r>
            <a:r>
              <a:rPr lang="hu-HU" sz="2400" dirty="0" err="1" smtClean="0"/>
              <a:t>question</a:t>
            </a:r>
            <a:r>
              <a:rPr lang="hu-HU" sz="2400" dirty="0" smtClean="0"/>
              <a:t> is a </a:t>
            </a:r>
            <a:r>
              <a:rPr lang="hu-HU" sz="2400" dirty="0" err="1" smtClean="0"/>
              <a:t>byproduct</a:t>
            </a:r>
            <a:r>
              <a:rPr lang="hu-HU" sz="2400" dirty="0" smtClean="0"/>
              <a:t> of </a:t>
            </a:r>
            <a:r>
              <a:rPr lang="hu-HU" sz="2400" dirty="0" err="1" smtClean="0"/>
              <a:t>certain</a:t>
            </a:r>
            <a:r>
              <a:rPr lang="hu-HU" sz="2400" dirty="0" smtClean="0"/>
              <a:t> </a:t>
            </a:r>
            <a:r>
              <a:rPr lang="hu-HU" sz="2400" b="1" dirty="0" err="1" smtClean="0"/>
              <a:t>social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deviance</a:t>
            </a:r>
            <a:r>
              <a:rPr lang="hu-HU" sz="2400" b="1" dirty="0" smtClean="0"/>
              <a:t> </a:t>
            </a:r>
            <a:r>
              <a:rPr lang="hu-HU" sz="2400" dirty="0" smtClean="0"/>
              <a:t>: </a:t>
            </a:r>
            <a:r>
              <a:rPr lang="hu-HU" sz="2400" dirty="0" err="1" smtClean="0"/>
              <a:t>gypsy</a:t>
            </a:r>
            <a:r>
              <a:rPr lang="hu-HU" sz="2400" dirty="0" smtClean="0"/>
              <a:t> </a:t>
            </a:r>
            <a:r>
              <a:rPr lang="hu-HU" sz="2400" dirty="0" err="1" smtClean="0"/>
              <a:t>population</a:t>
            </a:r>
            <a:r>
              <a:rPr lang="hu-HU" sz="2400" dirty="0" smtClean="0"/>
              <a:t> has a </a:t>
            </a:r>
            <a:r>
              <a:rPr lang="hu-HU" sz="2400" dirty="0" err="1" smtClean="0"/>
              <a:t>special</a:t>
            </a:r>
            <a:r>
              <a:rPr lang="hu-HU" sz="2400" dirty="0" smtClean="0"/>
              <a:t> </a:t>
            </a:r>
            <a:r>
              <a:rPr lang="hu-HU" sz="2400" dirty="0" err="1" smtClean="0"/>
              <a:t>way</a:t>
            </a:r>
            <a:r>
              <a:rPr lang="hu-HU" sz="2400" dirty="0" smtClean="0"/>
              <a:t> of life, </a:t>
            </a:r>
            <a:r>
              <a:rPr lang="hu-HU" sz="2400" dirty="0" err="1" smtClean="0"/>
              <a:t>therefore</a:t>
            </a:r>
            <a:r>
              <a:rPr lang="hu-HU" sz="2400" dirty="0" smtClean="0"/>
              <a:t> </a:t>
            </a:r>
            <a:r>
              <a:rPr lang="hu-HU" sz="2400" dirty="0" err="1" smtClean="0"/>
              <a:t>they</a:t>
            </a:r>
            <a:r>
              <a:rPr lang="hu-HU" sz="2400" dirty="0" smtClean="0"/>
              <a:t> </a:t>
            </a:r>
            <a:r>
              <a:rPr lang="hu-HU" sz="2400" dirty="0" err="1" smtClean="0"/>
              <a:t>are</a:t>
            </a:r>
            <a:r>
              <a:rPr lang="hu-HU" sz="2400" dirty="0" smtClean="0"/>
              <a:t> </a:t>
            </a:r>
            <a:r>
              <a:rPr lang="hu-HU" sz="2400" dirty="0" err="1" smtClean="0"/>
              <a:t>responsible</a:t>
            </a:r>
            <a:r>
              <a:rPr lang="hu-HU" sz="2400" dirty="0" smtClean="0"/>
              <a:t> </a:t>
            </a:r>
            <a:r>
              <a:rPr lang="hu-HU" sz="2400" dirty="0" err="1" smtClean="0"/>
              <a:t>for</a:t>
            </a:r>
            <a:r>
              <a:rPr lang="hu-HU" sz="2400" dirty="0" smtClean="0"/>
              <a:t> </a:t>
            </a:r>
            <a:r>
              <a:rPr lang="hu-HU" sz="2400" dirty="0" err="1" smtClean="0"/>
              <a:t>their</a:t>
            </a:r>
            <a:r>
              <a:rPr lang="hu-HU" sz="2400" dirty="0" smtClean="0"/>
              <a:t> </a:t>
            </a:r>
            <a:r>
              <a:rPr lang="hu-HU" sz="2400" dirty="0" err="1" smtClean="0"/>
              <a:t>disadvanteged</a:t>
            </a:r>
            <a:r>
              <a:rPr lang="hu-HU" sz="2400" dirty="0" smtClean="0"/>
              <a:t> </a:t>
            </a:r>
            <a:r>
              <a:rPr lang="hu-HU" sz="2400" dirty="0" err="1" smtClean="0"/>
              <a:t>social</a:t>
            </a:r>
            <a:r>
              <a:rPr lang="hu-HU" sz="2400" dirty="0" smtClean="0"/>
              <a:t> </a:t>
            </a:r>
            <a:r>
              <a:rPr lang="hu-HU" sz="2400" dirty="0" err="1" smtClean="0"/>
              <a:t>situation</a:t>
            </a:r>
            <a:r>
              <a:rPr lang="hu-HU" sz="2400" dirty="0"/>
              <a:t> </a:t>
            </a:r>
          </a:p>
          <a:p>
            <a:r>
              <a:rPr lang="hu-HU" sz="2400" b="1" dirty="0" err="1" smtClean="0"/>
              <a:t>Emancipation</a:t>
            </a:r>
            <a:r>
              <a:rPr lang="hu-HU" sz="2400" b="1" dirty="0" err="1"/>
              <a:t>-</a:t>
            </a:r>
            <a:r>
              <a:rPr lang="hu-HU" sz="2400" b="1" dirty="0" err="1" smtClean="0"/>
              <a:t>based</a:t>
            </a:r>
            <a:r>
              <a:rPr lang="hu-HU" sz="2400" dirty="0" smtClean="0"/>
              <a:t> </a:t>
            </a:r>
            <a:r>
              <a:rPr lang="hu-HU" sz="2400" dirty="0" err="1" smtClean="0"/>
              <a:t>approach</a:t>
            </a:r>
            <a:r>
              <a:rPr lang="hu-HU" sz="2400" dirty="0" smtClean="0"/>
              <a:t>: Roma </a:t>
            </a:r>
            <a:r>
              <a:rPr lang="hu-HU" sz="2400" dirty="0" err="1" smtClean="0"/>
              <a:t>are</a:t>
            </a:r>
            <a:r>
              <a:rPr lang="hu-HU" sz="2400" dirty="0" smtClean="0"/>
              <a:t> </a:t>
            </a:r>
            <a:r>
              <a:rPr lang="hu-HU" sz="2400" dirty="0" err="1" smtClean="0"/>
              <a:t>excluded</a:t>
            </a:r>
            <a:r>
              <a:rPr lang="hu-HU" sz="2400" dirty="0" smtClean="0"/>
              <a:t> </a:t>
            </a:r>
            <a:r>
              <a:rPr lang="hu-HU" sz="2400" dirty="0" err="1" smtClean="0"/>
              <a:t>from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society</a:t>
            </a:r>
            <a:r>
              <a:rPr lang="hu-HU" sz="2400" dirty="0" smtClean="0"/>
              <a:t>, </a:t>
            </a:r>
            <a:r>
              <a:rPr lang="hu-HU" sz="2400" dirty="0" err="1" smtClean="0"/>
              <a:t>they</a:t>
            </a:r>
            <a:r>
              <a:rPr lang="hu-HU" sz="2400" dirty="0" smtClean="0"/>
              <a:t> </a:t>
            </a:r>
            <a:r>
              <a:rPr lang="hu-HU" sz="2400" dirty="0" err="1" smtClean="0"/>
              <a:t>are</a:t>
            </a:r>
            <a:r>
              <a:rPr lang="hu-HU" sz="2400" dirty="0" smtClean="0"/>
              <a:t> </a:t>
            </a:r>
            <a:r>
              <a:rPr lang="hu-HU" sz="2400" dirty="0" err="1" smtClean="0"/>
              <a:t>discriminated</a:t>
            </a:r>
            <a:r>
              <a:rPr lang="hu-HU" sz="2400" dirty="0" smtClean="0"/>
              <a:t>, </a:t>
            </a:r>
            <a:r>
              <a:rPr lang="hu-HU" sz="2400" dirty="0" err="1" smtClean="0"/>
              <a:t>therefore</a:t>
            </a:r>
            <a:r>
              <a:rPr lang="hu-HU" sz="2400" dirty="0" smtClean="0"/>
              <a:t> </a:t>
            </a:r>
            <a:r>
              <a:rPr lang="hu-HU" sz="2400" dirty="0" err="1" smtClean="0"/>
              <a:t>they</a:t>
            </a:r>
            <a:r>
              <a:rPr lang="hu-HU" sz="2400" dirty="0" smtClean="0"/>
              <a:t> </a:t>
            </a:r>
            <a:r>
              <a:rPr lang="hu-HU" sz="2400" dirty="0" err="1" smtClean="0"/>
              <a:t>should</a:t>
            </a:r>
            <a:r>
              <a:rPr lang="hu-HU" sz="2400" dirty="0" smtClean="0"/>
              <a:t> be </a:t>
            </a:r>
            <a:r>
              <a:rPr lang="hu-HU" sz="2400" dirty="0" err="1" smtClean="0"/>
              <a:t>eliberated</a:t>
            </a:r>
            <a:r>
              <a:rPr lang="hu-HU" sz="2400" dirty="0" smtClean="0"/>
              <a:t> and </a:t>
            </a:r>
            <a:r>
              <a:rPr lang="hu-HU" sz="2400" dirty="0" err="1" smtClean="0"/>
              <a:t>empowered</a:t>
            </a:r>
            <a:r>
              <a:rPr lang="hu-HU" sz="2400" dirty="0"/>
              <a:t> </a:t>
            </a:r>
          </a:p>
          <a:p>
            <a:r>
              <a:rPr lang="hu-HU" sz="2400" dirty="0" err="1" smtClean="0"/>
              <a:t>Ethnograhpical</a:t>
            </a:r>
            <a:r>
              <a:rPr lang="hu-HU" sz="2400" dirty="0" smtClean="0"/>
              <a:t> and </a:t>
            </a:r>
            <a:r>
              <a:rPr lang="hu-HU" sz="2400" dirty="0" err="1" smtClean="0"/>
              <a:t>sociological</a:t>
            </a:r>
            <a:r>
              <a:rPr lang="hu-HU" sz="2400" dirty="0" smtClean="0"/>
              <a:t> </a:t>
            </a:r>
            <a:r>
              <a:rPr lang="hu-HU" sz="2400" dirty="0" err="1" smtClean="0"/>
              <a:t>descriptions</a:t>
            </a:r>
            <a:r>
              <a:rPr lang="hu-HU" sz="2400" dirty="0"/>
              <a:t> </a:t>
            </a:r>
          </a:p>
          <a:p>
            <a:pPr marL="0" indent="0">
              <a:buNone/>
            </a:pPr>
            <a:r>
              <a:rPr lang="hu-HU" sz="2000" dirty="0" smtClean="0"/>
              <a:t>- </a:t>
            </a:r>
            <a:r>
              <a:rPr lang="hu-HU" sz="2000" b="1" i="1" dirty="0" err="1" smtClean="0"/>
              <a:t>essentialism</a:t>
            </a:r>
            <a:r>
              <a:rPr lang="hu-HU" sz="2000" dirty="0" smtClean="0"/>
              <a:t>: Roma </a:t>
            </a:r>
            <a:r>
              <a:rPr lang="hu-HU" sz="2000" dirty="0" err="1" smtClean="0"/>
              <a:t>have</a:t>
            </a:r>
            <a:r>
              <a:rPr lang="hu-HU" sz="2000" dirty="0" smtClean="0"/>
              <a:t> </a:t>
            </a:r>
            <a:r>
              <a:rPr lang="hu-HU" sz="2000" dirty="0" err="1" smtClean="0"/>
              <a:t>special</a:t>
            </a:r>
            <a:r>
              <a:rPr lang="hu-HU" sz="2000" dirty="0" smtClean="0"/>
              <a:t> </a:t>
            </a:r>
            <a:r>
              <a:rPr lang="hu-HU" sz="2000" dirty="0" err="1" smtClean="0"/>
              <a:t>ethnocultural</a:t>
            </a:r>
            <a:r>
              <a:rPr lang="hu-HU" sz="2000" dirty="0" smtClean="0"/>
              <a:t> </a:t>
            </a:r>
            <a:r>
              <a:rPr lang="hu-HU" sz="2000" dirty="0" err="1" smtClean="0"/>
              <a:t>features</a:t>
            </a:r>
            <a:endParaRPr lang="hu-HU" sz="2000" dirty="0"/>
          </a:p>
          <a:p>
            <a:pPr marL="0" indent="0">
              <a:buNone/>
            </a:pPr>
            <a:r>
              <a:rPr lang="hu-HU" sz="2000" dirty="0"/>
              <a:t> </a:t>
            </a:r>
            <a:r>
              <a:rPr lang="hu-HU" sz="2000" dirty="0" smtClean="0"/>
              <a:t>- </a:t>
            </a:r>
            <a:r>
              <a:rPr lang="hu-HU" sz="2000" b="1" i="1" dirty="0" err="1" smtClean="0"/>
              <a:t>structura</a:t>
            </a:r>
            <a:r>
              <a:rPr lang="hu-HU" sz="2000" dirty="0" err="1" smtClean="0"/>
              <a:t>l</a:t>
            </a:r>
            <a:r>
              <a:rPr lang="hu-HU" sz="2000" dirty="0" smtClean="0"/>
              <a:t>: </a:t>
            </a:r>
            <a:r>
              <a:rPr lang="hu-HU" sz="2000" dirty="0" err="1" smtClean="0"/>
              <a:t>social</a:t>
            </a:r>
            <a:r>
              <a:rPr lang="hu-HU" sz="2000" dirty="0" smtClean="0"/>
              <a:t> </a:t>
            </a:r>
            <a:r>
              <a:rPr lang="hu-HU" sz="2000" dirty="0" err="1" smtClean="0"/>
              <a:t>situation</a:t>
            </a:r>
            <a:r>
              <a:rPr lang="hu-HU" sz="2000" dirty="0" smtClean="0"/>
              <a:t> of Roma </a:t>
            </a:r>
            <a:r>
              <a:rPr lang="hu-HU" sz="2000" dirty="0" err="1" smtClean="0"/>
              <a:t>can</a:t>
            </a:r>
            <a:r>
              <a:rPr lang="hu-HU" sz="2000" dirty="0" smtClean="0"/>
              <a:t> be </a:t>
            </a:r>
            <a:r>
              <a:rPr lang="hu-HU" sz="2000" dirty="0" err="1" smtClean="0"/>
              <a:t>explained</a:t>
            </a:r>
            <a:r>
              <a:rPr lang="hu-HU" sz="2000" dirty="0" smtClean="0"/>
              <a:t> </a:t>
            </a:r>
            <a:r>
              <a:rPr lang="hu-HU" sz="2000" dirty="0" err="1" smtClean="0"/>
              <a:t>by</a:t>
            </a:r>
            <a:r>
              <a:rPr lang="hu-HU" sz="2000" dirty="0" smtClean="0"/>
              <a:t> </a:t>
            </a:r>
            <a:r>
              <a:rPr lang="hu-HU" sz="2000" dirty="0" err="1" smtClean="0"/>
              <a:t>interaction</a:t>
            </a:r>
            <a:r>
              <a:rPr lang="hu-HU" sz="2000" dirty="0" smtClean="0"/>
              <a:t> of Roma and </a:t>
            </a:r>
            <a:r>
              <a:rPr lang="hu-HU" sz="2000" dirty="0" err="1" smtClean="0"/>
              <a:t>non-Roma</a:t>
            </a:r>
            <a:r>
              <a:rPr lang="hu-HU" sz="2000" dirty="0" smtClean="0"/>
              <a:t>, </a:t>
            </a:r>
            <a:r>
              <a:rPr lang="hu-HU" sz="2000" dirty="0" err="1" smtClean="0"/>
              <a:t>and</a:t>
            </a:r>
            <a:r>
              <a:rPr lang="hu-HU" sz="2000" dirty="0" smtClean="0"/>
              <a:t> </a:t>
            </a:r>
            <a:r>
              <a:rPr lang="hu-HU" sz="2000" dirty="0" err="1" smtClean="0"/>
              <a:t>by</a:t>
            </a:r>
            <a:r>
              <a:rPr lang="hu-HU" sz="2000" dirty="0" smtClean="0"/>
              <a:t> </a:t>
            </a:r>
            <a:r>
              <a:rPr lang="hu-HU" sz="2000" dirty="0" err="1" smtClean="0"/>
              <a:t>taking</a:t>
            </a:r>
            <a:r>
              <a:rPr lang="hu-HU" sz="2000" dirty="0" smtClean="0"/>
              <a:t> </a:t>
            </a:r>
            <a:r>
              <a:rPr lang="hu-HU" sz="2000" dirty="0" err="1" smtClean="0"/>
              <a:t>into</a:t>
            </a:r>
            <a:r>
              <a:rPr lang="hu-HU" sz="2000" dirty="0" smtClean="0"/>
              <a:t> </a:t>
            </a:r>
            <a:r>
              <a:rPr lang="hu-HU" sz="2000" dirty="0" err="1" smtClean="0"/>
              <a:t>consideration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characteristics</a:t>
            </a:r>
            <a:r>
              <a:rPr lang="hu-HU" sz="2000" dirty="0" smtClean="0"/>
              <a:t> of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whole</a:t>
            </a:r>
            <a:r>
              <a:rPr lang="hu-HU" sz="2000" dirty="0" smtClean="0"/>
              <a:t> </a:t>
            </a:r>
            <a:r>
              <a:rPr lang="hu-HU" sz="2000" dirty="0" err="1" smtClean="0"/>
              <a:t>society</a:t>
            </a: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- </a:t>
            </a:r>
            <a:r>
              <a:rPr lang="hu-HU" sz="2000" b="1" i="1" dirty="0" err="1" smtClean="0"/>
              <a:t>Civilizatorical</a:t>
            </a:r>
            <a:r>
              <a:rPr lang="hu-HU" sz="2000" b="1" i="1" dirty="0" smtClean="0"/>
              <a:t> </a:t>
            </a:r>
            <a:r>
              <a:rPr lang="hu-HU" sz="2000" b="1" i="1" dirty="0" err="1" smtClean="0"/>
              <a:t>approach</a:t>
            </a:r>
            <a:r>
              <a:rPr lang="hu-HU" sz="2000" dirty="0" smtClean="0"/>
              <a:t>: </a:t>
            </a:r>
            <a:r>
              <a:rPr lang="hu-HU" sz="2000" dirty="0" err="1" smtClean="0"/>
              <a:t>majority</a:t>
            </a:r>
            <a:r>
              <a:rPr lang="hu-HU" sz="2000" dirty="0" smtClean="0"/>
              <a:t> of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society</a:t>
            </a:r>
            <a:r>
              <a:rPr lang="hu-HU" sz="2000" dirty="0" smtClean="0"/>
              <a:t> has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responsability</a:t>
            </a:r>
            <a:r>
              <a:rPr lang="hu-HU" sz="2000" dirty="0" smtClean="0"/>
              <a:t> </a:t>
            </a:r>
            <a:r>
              <a:rPr lang="hu-HU" sz="2000" dirty="0" err="1" smtClean="0"/>
              <a:t>to</a:t>
            </a:r>
            <a:r>
              <a:rPr lang="hu-HU" sz="2000" dirty="0" smtClean="0"/>
              <a:t> </a:t>
            </a:r>
            <a:r>
              <a:rPr lang="hu-HU" sz="2000" dirty="0" err="1" smtClean="0"/>
              <a:t>integrate</a:t>
            </a:r>
            <a:r>
              <a:rPr lang="hu-HU" sz="2000" dirty="0" smtClean="0"/>
              <a:t> Roma p.</a:t>
            </a:r>
            <a:r>
              <a:rPr lang="hu-HU" sz="2400" dirty="0"/>
              <a:t>		 </a:t>
            </a:r>
          </a:p>
          <a:p>
            <a:pPr marL="0" indent="0">
              <a:buNone/>
            </a:pPr>
            <a:r>
              <a:rPr lang="hu-HU" sz="2000" dirty="0" smtClean="0"/>
              <a:t>- </a:t>
            </a:r>
            <a:r>
              <a:rPr lang="hu-HU" sz="2000" b="1" i="1" dirty="0" err="1" smtClean="0"/>
              <a:t>Critical</a:t>
            </a:r>
            <a:r>
              <a:rPr lang="hu-HU" sz="2000" b="1" i="1" dirty="0" smtClean="0"/>
              <a:t> </a:t>
            </a:r>
            <a:r>
              <a:rPr lang="hu-HU" sz="2000" b="1" i="1" dirty="0" err="1" smtClean="0"/>
              <a:t>discourses</a:t>
            </a:r>
            <a:r>
              <a:rPr lang="hu-HU" sz="2000" dirty="0" smtClean="0"/>
              <a:t>: </a:t>
            </a:r>
            <a:r>
              <a:rPr lang="hu-HU" sz="2000" dirty="0" err="1" smtClean="0"/>
              <a:t>it</a:t>
            </a:r>
            <a:r>
              <a:rPr lang="hu-HU" sz="2000" dirty="0" smtClean="0"/>
              <a:t> is </a:t>
            </a:r>
            <a:r>
              <a:rPr lang="hu-HU" sz="2000" dirty="0" err="1" smtClean="0"/>
              <a:t>the</a:t>
            </a:r>
            <a:r>
              <a:rPr lang="hu-HU" sz="2000" dirty="0" smtClean="0"/>
              <a:t> right of Roma (</a:t>
            </a:r>
            <a:r>
              <a:rPr lang="hu-HU" sz="2000" dirty="0" err="1" smtClean="0"/>
              <a:t>Roma</a:t>
            </a:r>
            <a:r>
              <a:rPr lang="hu-HU" sz="2000" dirty="0" smtClean="0"/>
              <a:t> </a:t>
            </a:r>
            <a:r>
              <a:rPr lang="hu-HU" sz="2000" dirty="0" err="1" smtClean="0"/>
              <a:t>elite</a:t>
            </a:r>
            <a:r>
              <a:rPr lang="hu-HU" sz="2000" dirty="0" smtClean="0"/>
              <a:t>) </a:t>
            </a:r>
            <a:r>
              <a:rPr lang="hu-HU" sz="2000" dirty="0" err="1" smtClean="0"/>
              <a:t>to</a:t>
            </a:r>
            <a:r>
              <a:rPr lang="hu-HU" sz="2000" dirty="0" smtClean="0"/>
              <a:t> </a:t>
            </a:r>
            <a:r>
              <a:rPr lang="hu-HU" sz="2000" dirty="0" err="1" smtClean="0"/>
              <a:t>decide</a:t>
            </a:r>
            <a:r>
              <a:rPr lang="hu-HU" sz="2000" dirty="0" smtClean="0"/>
              <a:t> </a:t>
            </a:r>
            <a:r>
              <a:rPr lang="hu-HU" sz="2000" dirty="0" err="1" smtClean="0"/>
              <a:t>about</a:t>
            </a:r>
            <a:r>
              <a:rPr lang="hu-HU" sz="2000" dirty="0" smtClean="0"/>
              <a:t> </a:t>
            </a:r>
            <a:r>
              <a:rPr lang="hu-HU" sz="2000" dirty="0" err="1" smtClean="0"/>
              <a:t>their</a:t>
            </a:r>
            <a:r>
              <a:rPr lang="hu-HU" sz="2000" dirty="0" smtClean="0"/>
              <a:t> life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15314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dirty="0" err="1" smtClean="0"/>
              <a:t>Cultural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point</a:t>
            </a:r>
            <a:r>
              <a:rPr lang="hu-HU" sz="3600" b="1" dirty="0" smtClean="0"/>
              <a:t> of </a:t>
            </a:r>
            <a:r>
              <a:rPr lang="hu-HU" sz="3600" b="1" dirty="0" err="1" smtClean="0"/>
              <a:t>view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Is </a:t>
            </a:r>
            <a:r>
              <a:rPr lang="hu-HU" dirty="0" err="1" smtClean="0"/>
              <a:t>there</a:t>
            </a:r>
            <a:r>
              <a:rPr lang="hu-HU" dirty="0" smtClean="0"/>
              <a:t> a </a:t>
            </a:r>
            <a:r>
              <a:rPr lang="hu-HU" dirty="0" err="1" smtClean="0"/>
              <a:t>specific</a:t>
            </a:r>
            <a:r>
              <a:rPr lang="hu-HU" dirty="0" smtClean="0"/>
              <a:t> roma </a:t>
            </a:r>
            <a:r>
              <a:rPr lang="hu-HU" dirty="0" err="1" smtClean="0"/>
              <a:t>ethnic</a:t>
            </a:r>
            <a:r>
              <a:rPr lang="hu-HU" dirty="0" smtClean="0"/>
              <a:t> </a:t>
            </a:r>
            <a:r>
              <a:rPr lang="hu-HU" dirty="0" err="1" smtClean="0"/>
              <a:t>culture</a:t>
            </a:r>
            <a:r>
              <a:rPr lang="hu-HU" dirty="0" smtClean="0"/>
              <a:t> </a:t>
            </a:r>
            <a:r>
              <a:rPr lang="hu-HU" dirty="0" err="1" smtClean="0"/>
              <a:t>today</a:t>
            </a:r>
            <a:r>
              <a:rPr lang="hu-HU" dirty="0" smtClean="0"/>
              <a:t>?</a:t>
            </a:r>
          </a:p>
          <a:p>
            <a:pPr lvl="1"/>
            <a:r>
              <a:rPr lang="hu-HU" dirty="0" err="1" smtClean="0"/>
              <a:t>What</a:t>
            </a:r>
            <a:r>
              <a:rPr lang="hu-HU" dirty="0" smtClean="0"/>
              <a:t> is </a:t>
            </a:r>
            <a:r>
              <a:rPr lang="hu-HU" dirty="0" err="1" smtClean="0"/>
              <a:t>culture</a:t>
            </a:r>
            <a:r>
              <a:rPr lang="hu-HU" dirty="0" smtClean="0"/>
              <a:t>?</a:t>
            </a:r>
          </a:p>
          <a:p>
            <a:r>
              <a:rPr lang="hu-HU" dirty="0" smtClean="0"/>
              <a:t>Is </a:t>
            </a:r>
            <a:r>
              <a:rPr lang="hu-HU" dirty="0" err="1" smtClean="0"/>
              <a:t>there</a:t>
            </a:r>
            <a:r>
              <a:rPr lang="hu-HU" dirty="0" smtClean="0"/>
              <a:t> a </a:t>
            </a:r>
            <a:r>
              <a:rPr lang="hu-HU" dirty="0" err="1" smtClean="0"/>
              <a:t>culture</a:t>
            </a:r>
            <a:r>
              <a:rPr lang="hu-HU" dirty="0" smtClean="0"/>
              <a:t> of </a:t>
            </a:r>
            <a:r>
              <a:rPr lang="hu-HU" dirty="0" err="1" smtClean="0"/>
              <a:t>segregation</a:t>
            </a:r>
            <a:r>
              <a:rPr lang="hu-HU" dirty="0" smtClean="0"/>
              <a:t>, of </a:t>
            </a:r>
            <a:r>
              <a:rPr lang="hu-HU" dirty="0" err="1" smtClean="0"/>
              <a:t>social</a:t>
            </a:r>
            <a:r>
              <a:rPr lang="hu-HU" dirty="0" smtClean="0"/>
              <a:t> </a:t>
            </a:r>
            <a:r>
              <a:rPr lang="hu-HU" dirty="0" err="1" smtClean="0"/>
              <a:t>exclusion</a:t>
            </a:r>
            <a:r>
              <a:rPr lang="hu-HU" dirty="0" smtClean="0"/>
              <a:t>?</a:t>
            </a:r>
          </a:p>
          <a:p>
            <a:pPr lvl="1"/>
            <a:r>
              <a:rPr lang="hu-HU" dirty="0" err="1" smtClean="0"/>
              <a:t>Risk</a:t>
            </a:r>
            <a:r>
              <a:rPr lang="hu-HU" dirty="0" smtClean="0"/>
              <a:t> of </a:t>
            </a:r>
            <a:r>
              <a:rPr lang="hu-HU" dirty="0" err="1" smtClean="0"/>
              <a:t>blaming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victim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7414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7029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401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200" b="1" dirty="0" err="1" smtClean="0"/>
              <a:t>Romani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flag</a:t>
            </a:r>
            <a:r>
              <a:rPr lang="hu-HU" sz="3200" b="1" dirty="0" smtClean="0"/>
              <a:t> </a:t>
            </a:r>
            <a:br>
              <a:rPr lang="hu-HU" sz="3200" b="1" dirty="0" smtClean="0"/>
            </a:br>
            <a:r>
              <a:rPr lang="hu-HU" sz="2000" b="1" dirty="0" smtClean="0"/>
              <a:t>(</a:t>
            </a:r>
            <a:r>
              <a:rPr lang="hu-HU" sz="2000" b="1" dirty="0" err="1" smtClean="0"/>
              <a:t>created</a:t>
            </a:r>
            <a:r>
              <a:rPr lang="hu-HU" sz="2000" b="1" dirty="0" smtClean="0"/>
              <a:t>: 1933,  </a:t>
            </a:r>
            <a:r>
              <a:rPr lang="hu-HU" sz="2000" b="1" dirty="0" err="1" smtClean="0"/>
              <a:t>approved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in</a:t>
            </a:r>
            <a:r>
              <a:rPr lang="hu-HU" sz="2000" b="1" dirty="0" smtClean="0"/>
              <a:t> 1971 – 1st World </a:t>
            </a:r>
            <a:r>
              <a:rPr lang="hu-HU" sz="2000" b="1" dirty="0" err="1" smtClean="0"/>
              <a:t>Romani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Congress</a:t>
            </a:r>
            <a:r>
              <a:rPr lang="hu-HU" sz="2000" b="1" dirty="0" smtClean="0"/>
              <a:t>)</a:t>
            </a:r>
            <a:br>
              <a:rPr lang="hu-HU" sz="2000" b="1" dirty="0" smtClean="0"/>
            </a:br>
            <a:r>
              <a:rPr lang="hu-HU" sz="2000" b="1" i="1" dirty="0" err="1" smtClean="0"/>
              <a:t>blue</a:t>
            </a:r>
            <a:r>
              <a:rPr lang="hu-HU" sz="2000" b="1" i="1" dirty="0" smtClean="0"/>
              <a:t>: </a:t>
            </a:r>
            <a:r>
              <a:rPr lang="hu-HU" sz="2000" b="1" i="1" dirty="0" err="1" smtClean="0"/>
              <a:t>heavens</a:t>
            </a:r>
            <a:r>
              <a:rPr lang="hu-HU" sz="2000" b="1" i="1" dirty="0" smtClean="0"/>
              <a:t>; </a:t>
            </a:r>
            <a:r>
              <a:rPr lang="hu-HU" sz="2000" b="1" i="1" dirty="0" err="1" smtClean="0"/>
              <a:t>green</a:t>
            </a:r>
            <a:r>
              <a:rPr lang="hu-HU" sz="2000" b="1" i="1" dirty="0" smtClean="0"/>
              <a:t>: </a:t>
            </a:r>
            <a:r>
              <a:rPr lang="hu-HU" sz="2000" b="1" i="1" dirty="0" err="1" smtClean="0"/>
              <a:t>earth</a:t>
            </a:r>
            <a:r>
              <a:rPr lang="hu-HU" sz="2000" b="1" i="1" dirty="0" smtClean="0"/>
              <a:t>; </a:t>
            </a:r>
            <a:r>
              <a:rPr lang="hu-HU" sz="2000" b="1" i="1" dirty="0" err="1" smtClean="0"/>
              <a:t>spoked</a:t>
            </a:r>
            <a:r>
              <a:rPr lang="hu-HU" sz="2000" b="1" i="1" dirty="0" smtClean="0"/>
              <a:t> </a:t>
            </a:r>
            <a:r>
              <a:rPr lang="hu-HU" sz="2000" b="1" i="1" dirty="0" err="1" smtClean="0"/>
              <a:t>wheel</a:t>
            </a:r>
            <a:r>
              <a:rPr lang="hu-HU" sz="2000" b="1" i="1" dirty="0" smtClean="0"/>
              <a:t>: </a:t>
            </a:r>
            <a:r>
              <a:rPr lang="hu-HU" sz="2000" b="1" i="1" dirty="0" err="1" smtClean="0"/>
              <a:t>itinerants</a:t>
            </a:r>
            <a:r>
              <a:rPr lang="hu-HU" sz="2000" b="1" i="1" dirty="0" smtClean="0"/>
              <a:t> </a:t>
            </a:r>
            <a:r>
              <a:rPr lang="hu-HU" sz="2000" b="1" i="1" dirty="0" err="1" smtClean="0"/>
              <a:t>tradition</a:t>
            </a:r>
            <a:endParaRPr lang="hu-HU" sz="2000" b="1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36844"/>
            <a:ext cx="6806530" cy="453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42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64896" cy="648072"/>
          </a:xfrm>
        </p:spPr>
        <p:txBody>
          <a:bodyPr>
            <a:normAutofit fontScale="90000"/>
          </a:bodyPr>
          <a:lstStyle/>
          <a:p>
            <a:r>
              <a:rPr lang="hu-HU" sz="4000" b="1" dirty="0" err="1"/>
              <a:t>Elements</a:t>
            </a:r>
            <a:r>
              <a:rPr lang="hu-HU" sz="4000" b="1" dirty="0"/>
              <a:t> of </a:t>
            </a:r>
            <a:r>
              <a:rPr lang="hu-HU" sz="4000" b="1" dirty="0" err="1"/>
              <a:t>culture</a:t>
            </a:r>
            <a:r>
              <a:rPr lang="hu-HU" sz="4000" b="1" dirty="0"/>
              <a:t> </a:t>
            </a:r>
            <a:r>
              <a:rPr lang="hu-HU" sz="4000" b="1" dirty="0" err="1"/>
              <a:t>of</a:t>
            </a:r>
            <a:r>
              <a:rPr lang="hu-HU" sz="4000" b="1" dirty="0"/>
              <a:t> </a:t>
            </a:r>
            <a:r>
              <a:rPr lang="hu-HU" sz="4000" b="1" dirty="0" err="1" smtClean="0"/>
              <a:t>poverty</a:t>
            </a:r>
            <a:r>
              <a:rPr lang="hu-HU" sz="4000" b="1" dirty="0" smtClean="0"/>
              <a:t>  (</a:t>
            </a:r>
            <a:r>
              <a:rPr lang="hu-HU" sz="4000" b="1" dirty="0" err="1" smtClean="0"/>
              <a:t>ghetto</a:t>
            </a:r>
            <a:r>
              <a:rPr lang="hu-HU" sz="4000" b="1" dirty="0" smtClean="0"/>
              <a:t>)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616624"/>
          </a:xfrm>
        </p:spPr>
        <p:txBody>
          <a:bodyPr>
            <a:normAutofit fontScale="92500" lnSpcReduction="20000"/>
          </a:bodyPr>
          <a:lstStyle/>
          <a:p>
            <a:r>
              <a:rPr lang="hu-HU" dirty="0" err="1" smtClean="0"/>
              <a:t>Ulf</a:t>
            </a:r>
            <a:r>
              <a:rPr lang="hu-HU" dirty="0" smtClean="0"/>
              <a:t> </a:t>
            </a:r>
            <a:r>
              <a:rPr lang="hu-HU" dirty="0" err="1" smtClean="0"/>
              <a:t>Hannertz</a:t>
            </a:r>
            <a:endParaRPr lang="hu-HU" dirty="0" smtClean="0"/>
          </a:p>
          <a:p>
            <a:pPr lvl="1"/>
            <a:r>
              <a:rPr lang="hu-HU" dirty="0" err="1" smtClean="0"/>
              <a:t>Women</a:t>
            </a:r>
            <a:r>
              <a:rPr lang="hu-HU" dirty="0" smtClean="0"/>
              <a:t> </a:t>
            </a:r>
            <a:r>
              <a:rPr lang="hu-HU" dirty="0" err="1" smtClean="0"/>
              <a:t>domination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household</a:t>
            </a:r>
            <a:endParaRPr lang="hu-HU" dirty="0" smtClean="0"/>
          </a:p>
          <a:p>
            <a:pPr lvl="1"/>
            <a:r>
              <a:rPr lang="hu-HU" dirty="0" err="1" smtClean="0"/>
              <a:t>Conflictual</a:t>
            </a:r>
            <a:r>
              <a:rPr lang="hu-HU" dirty="0" smtClean="0"/>
              <a:t> </a:t>
            </a:r>
            <a:r>
              <a:rPr lang="hu-HU" dirty="0" err="1" smtClean="0"/>
              <a:t>gender</a:t>
            </a:r>
            <a:r>
              <a:rPr lang="hu-HU" dirty="0" smtClean="0"/>
              <a:t> </a:t>
            </a:r>
            <a:r>
              <a:rPr lang="hu-HU" dirty="0" err="1" smtClean="0"/>
              <a:t>relationships</a:t>
            </a:r>
            <a:endParaRPr lang="hu-HU" dirty="0" smtClean="0"/>
          </a:p>
          <a:p>
            <a:pPr lvl="1"/>
            <a:r>
              <a:rPr lang="hu-HU" dirty="0" err="1" smtClean="0"/>
              <a:t>Suspicion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others</a:t>
            </a:r>
            <a:r>
              <a:rPr lang="hu-HU" dirty="0" smtClean="0"/>
              <a:t>, </a:t>
            </a:r>
            <a:r>
              <a:rPr lang="hu-HU" dirty="0" err="1" smtClean="0"/>
              <a:t>outsiders</a:t>
            </a:r>
            <a:endParaRPr lang="hu-HU" dirty="0" smtClean="0"/>
          </a:p>
          <a:p>
            <a:pPr lvl="1"/>
            <a:r>
              <a:rPr lang="hu-HU" dirty="0" err="1" smtClean="0"/>
              <a:t>Inclination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religiousity</a:t>
            </a:r>
            <a:r>
              <a:rPr lang="hu-HU" dirty="0" smtClean="0"/>
              <a:t> (and </a:t>
            </a:r>
            <a:r>
              <a:rPr lang="hu-HU" dirty="0" err="1" smtClean="0"/>
              <a:t>superstition</a:t>
            </a:r>
            <a:r>
              <a:rPr lang="hu-HU" dirty="0" smtClean="0"/>
              <a:t>)</a:t>
            </a:r>
          </a:p>
          <a:p>
            <a:r>
              <a:rPr lang="hu-HU" dirty="0" smtClean="0"/>
              <a:t>Edward </a:t>
            </a:r>
            <a:r>
              <a:rPr lang="hu-HU" dirty="0" err="1" smtClean="0"/>
              <a:t>Banfield</a:t>
            </a:r>
            <a:r>
              <a:rPr lang="hu-HU" dirty="0" smtClean="0"/>
              <a:t> (1959)</a:t>
            </a:r>
          </a:p>
          <a:p>
            <a:pPr lvl="1"/>
            <a:r>
              <a:rPr lang="hu-HU" dirty="0" err="1"/>
              <a:t>Amoral</a:t>
            </a:r>
            <a:r>
              <a:rPr lang="hu-HU" dirty="0"/>
              <a:t> </a:t>
            </a:r>
            <a:r>
              <a:rPr lang="hu-HU" dirty="0" err="1"/>
              <a:t>familism</a:t>
            </a:r>
            <a:endParaRPr lang="hu-HU" dirty="0"/>
          </a:p>
          <a:p>
            <a:pPr lvl="1"/>
            <a:r>
              <a:rPr lang="hu-HU" dirty="0" err="1"/>
              <a:t>Lack</a:t>
            </a:r>
            <a:r>
              <a:rPr lang="hu-HU" dirty="0"/>
              <a:t> of </a:t>
            </a:r>
            <a:r>
              <a:rPr lang="hu-HU" dirty="0" err="1"/>
              <a:t>solidarity</a:t>
            </a:r>
            <a:r>
              <a:rPr lang="hu-HU" dirty="0"/>
              <a:t> (civil </a:t>
            </a:r>
            <a:r>
              <a:rPr lang="hu-HU" dirty="0" err="1"/>
              <a:t>society</a:t>
            </a:r>
            <a:r>
              <a:rPr lang="hu-HU" dirty="0"/>
              <a:t>)</a:t>
            </a:r>
          </a:p>
          <a:p>
            <a:r>
              <a:rPr lang="hu-HU" dirty="0" smtClean="0"/>
              <a:t>Oscar Lewis (1966)</a:t>
            </a:r>
          </a:p>
          <a:p>
            <a:pPr lvl="1"/>
            <a:r>
              <a:rPr lang="hu-HU" dirty="0" smtClean="0"/>
              <a:t>Feeling of </a:t>
            </a:r>
            <a:r>
              <a:rPr lang="hu-HU" dirty="0" err="1" smtClean="0"/>
              <a:t>inferiority</a:t>
            </a:r>
            <a:r>
              <a:rPr lang="hu-HU" dirty="0" smtClean="0"/>
              <a:t>, </a:t>
            </a:r>
            <a:r>
              <a:rPr lang="hu-HU" dirty="0" err="1" smtClean="0"/>
              <a:t>of</a:t>
            </a:r>
            <a:r>
              <a:rPr lang="hu-HU" dirty="0" smtClean="0"/>
              <a:t> </a:t>
            </a:r>
            <a:r>
              <a:rPr lang="hu-HU" dirty="0" err="1" smtClean="0"/>
              <a:t>personal</a:t>
            </a:r>
            <a:r>
              <a:rPr lang="hu-HU" dirty="0" smtClean="0"/>
              <a:t> </a:t>
            </a:r>
            <a:r>
              <a:rPr lang="hu-HU" dirty="0" err="1" smtClean="0"/>
              <a:t>unworthiness</a:t>
            </a:r>
            <a:endParaRPr lang="hu-HU" dirty="0" smtClean="0"/>
          </a:p>
          <a:p>
            <a:pPr lvl="1"/>
            <a:r>
              <a:rPr lang="hu-HU" dirty="0" err="1" smtClean="0"/>
              <a:t>Present-orientation</a:t>
            </a:r>
            <a:r>
              <a:rPr lang="hu-HU" dirty="0" smtClean="0"/>
              <a:t>: </a:t>
            </a:r>
            <a:r>
              <a:rPr lang="hu-HU" dirty="0" err="1" smtClean="0"/>
              <a:t>people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err="1" smtClean="0"/>
              <a:t>very</a:t>
            </a:r>
            <a:r>
              <a:rPr lang="hu-HU" dirty="0" smtClean="0"/>
              <a:t> </a:t>
            </a:r>
            <a:r>
              <a:rPr lang="hu-HU" dirty="0" err="1" smtClean="0"/>
              <a:t>little</a:t>
            </a:r>
            <a:r>
              <a:rPr lang="hu-HU" dirty="0" smtClean="0"/>
              <a:t> </a:t>
            </a:r>
            <a:r>
              <a:rPr lang="hu-HU" dirty="0" err="1" smtClean="0"/>
              <a:t>sense</a:t>
            </a:r>
            <a:r>
              <a:rPr lang="hu-HU" dirty="0" smtClean="0"/>
              <a:t> of </a:t>
            </a:r>
            <a:r>
              <a:rPr lang="hu-HU" dirty="0" err="1" smtClean="0"/>
              <a:t>history</a:t>
            </a:r>
            <a:endParaRPr lang="hu-HU" dirty="0" smtClean="0"/>
          </a:p>
          <a:p>
            <a:pPr lvl="1"/>
            <a:r>
              <a:rPr lang="hu-HU" dirty="0" err="1" smtClean="0"/>
              <a:t>Hedonism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special</a:t>
            </a:r>
            <a:r>
              <a:rPr lang="hu-HU" dirty="0" smtClean="0"/>
              <a:t> </a:t>
            </a:r>
            <a:r>
              <a:rPr lang="hu-HU" dirty="0" err="1" smtClean="0"/>
              <a:t>sexual</a:t>
            </a:r>
            <a:r>
              <a:rPr lang="hu-HU" dirty="0" smtClean="0"/>
              <a:t> </a:t>
            </a:r>
            <a:r>
              <a:rPr lang="hu-HU" dirty="0" err="1" smtClean="0"/>
              <a:t>behaviour</a:t>
            </a:r>
            <a:endParaRPr lang="hu-HU" dirty="0" smtClean="0"/>
          </a:p>
          <a:p>
            <a:pPr lvl="1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82689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b="1" dirty="0" err="1"/>
              <a:t>Elements</a:t>
            </a:r>
            <a:r>
              <a:rPr lang="hu-HU" sz="3600" b="1" dirty="0"/>
              <a:t> of </a:t>
            </a:r>
            <a:r>
              <a:rPr lang="hu-HU" sz="3600" b="1" dirty="0" err="1"/>
              <a:t>culture</a:t>
            </a:r>
            <a:r>
              <a:rPr lang="hu-HU" sz="3600" b="1" dirty="0"/>
              <a:t> </a:t>
            </a:r>
            <a:r>
              <a:rPr lang="hu-HU" sz="3600" b="1" dirty="0" err="1"/>
              <a:t>of</a:t>
            </a:r>
            <a:r>
              <a:rPr lang="hu-HU" sz="3600" b="1" dirty="0"/>
              <a:t> </a:t>
            </a:r>
            <a:r>
              <a:rPr lang="hu-HU" sz="3600" b="1" dirty="0" err="1" smtClean="0"/>
              <a:t>poverty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among</a:t>
            </a:r>
            <a:r>
              <a:rPr lang="hu-HU" sz="3600" b="1" dirty="0" smtClean="0"/>
              <a:t> Roma (</a:t>
            </a:r>
            <a:r>
              <a:rPr lang="hu-HU" sz="3600" b="1" dirty="0" err="1" smtClean="0"/>
              <a:t>in</a:t>
            </a:r>
            <a:r>
              <a:rPr lang="hu-HU" sz="3600" b="1" dirty="0" smtClean="0"/>
              <a:t> Hungary)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Iván Szelényi – János Ladányi (</a:t>
            </a:r>
            <a:r>
              <a:rPr lang="hu-HU" dirty="0" err="1" smtClean="0"/>
              <a:t>based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a </a:t>
            </a:r>
            <a:r>
              <a:rPr lang="hu-HU" dirty="0" err="1" smtClean="0"/>
              <a:t>fieldtrip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a</a:t>
            </a:r>
            <a:r>
              <a:rPr lang="hu-HU" dirty="0" smtClean="0"/>
              <a:t> Hu. </a:t>
            </a:r>
            <a:r>
              <a:rPr lang="hu-HU" dirty="0" err="1" smtClean="0"/>
              <a:t>village</a:t>
            </a:r>
            <a:r>
              <a:rPr lang="hu-HU" dirty="0" smtClean="0"/>
              <a:t> more </a:t>
            </a:r>
            <a:r>
              <a:rPr lang="hu-HU" dirty="0" err="1" smtClean="0"/>
              <a:t>than</a:t>
            </a:r>
            <a:r>
              <a:rPr lang="hu-HU" dirty="0" smtClean="0"/>
              <a:t> 10 </a:t>
            </a:r>
            <a:r>
              <a:rPr lang="hu-HU" dirty="0" err="1" smtClean="0"/>
              <a:t>years</a:t>
            </a:r>
            <a:r>
              <a:rPr lang="hu-HU" dirty="0" smtClean="0"/>
              <a:t>)</a:t>
            </a:r>
          </a:p>
          <a:p>
            <a:pPr lvl="1"/>
            <a:r>
              <a:rPr lang="hu-HU" dirty="0" err="1" smtClean="0"/>
              <a:t>Irational</a:t>
            </a:r>
            <a:r>
              <a:rPr lang="hu-HU" dirty="0" smtClean="0"/>
              <a:t> </a:t>
            </a:r>
            <a:r>
              <a:rPr lang="hu-HU" dirty="0" err="1" smtClean="0"/>
              <a:t>belief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social</a:t>
            </a:r>
            <a:r>
              <a:rPr lang="hu-HU" dirty="0" smtClean="0"/>
              <a:t> </a:t>
            </a:r>
            <a:r>
              <a:rPr lang="hu-HU" dirty="0" err="1" smtClean="0"/>
              <a:t>equality</a:t>
            </a:r>
            <a:endParaRPr lang="hu-HU" dirty="0" smtClean="0"/>
          </a:p>
          <a:p>
            <a:pPr lvl="1"/>
            <a:r>
              <a:rPr lang="hu-HU" dirty="0" err="1" smtClean="0"/>
              <a:t>Lack</a:t>
            </a:r>
            <a:r>
              <a:rPr lang="hu-HU" dirty="0" smtClean="0"/>
              <a:t> of </a:t>
            </a:r>
            <a:r>
              <a:rPr lang="hu-HU" dirty="0" err="1" smtClean="0"/>
              <a:t>solidarity</a:t>
            </a:r>
            <a:endParaRPr lang="hu-HU" dirty="0" smtClean="0"/>
          </a:p>
          <a:p>
            <a:pPr lvl="1"/>
            <a:r>
              <a:rPr lang="hu-HU" dirty="0" err="1" smtClean="0"/>
              <a:t>Lack</a:t>
            </a:r>
            <a:r>
              <a:rPr lang="hu-HU" dirty="0" smtClean="0"/>
              <a:t> of </a:t>
            </a:r>
            <a:r>
              <a:rPr lang="hu-HU" dirty="0" err="1" smtClean="0"/>
              <a:t>authority</a:t>
            </a:r>
            <a:endParaRPr lang="hu-HU" dirty="0" smtClean="0"/>
          </a:p>
          <a:p>
            <a:pPr lvl="1"/>
            <a:r>
              <a:rPr lang="hu-HU" dirty="0" err="1" smtClean="0"/>
              <a:t>Strait</a:t>
            </a:r>
            <a:r>
              <a:rPr lang="hu-HU" dirty="0" smtClean="0"/>
              <a:t> (</a:t>
            </a:r>
            <a:r>
              <a:rPr lang="hu-HU" dirty="0" err="1" smtClean="0"/>
              <a:t>narrow</a:t>
            </a:r>
            <a:r>
              <a:rPr lang="hu-HU" dirty="0" smtClean="0"/>
              <a:t>) </a:t>
            </a:r>
            <a:r>
              <a:rPr lang="hu-HU" dirty="0" err="1" smtClean="0"/>
              <a:t>time</a:t>
            </a:r>
            <a:r>
              <a:rPr lang="hu-HU" dirty="0" smtClean="0"/>
              <a:t> </a:t>
            </a:r>
            <a:r>
              <a:rPr lang="hu-HU" dirty="0" err="1" smtClean="0"/>
              <a:t>perception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7899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 err="1" smtClean="0"/>
              <a:t>Representation</a:t>
            </a:r>
            <a:r>
              <a:rPr lang="hu-HU" sz="3600" b="1" dirty="0" smtClean="0"/>
              <a:t> of Roma </a:t>
            </a:r>
            <a:r>
              <a:rPr lang="hu-HU" sz="3600" b="1" dirty="0" err="1" smtClean="0"/>
              <a:t>in</a:t>
            </a:r>
            <a:r>
              <a:rPr lang="hu-HU" sz="3600" b="1" dirty="0" smtClean="0"/>
              <a:t> Art and </a:t>
            </a:r>
            <a:r>
              <a:rPr lang="hu-HU" sz="3600" b="1" dirty="0" err="1" smtClean="0"/>
              <a:t>Fiction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err="1" smtClean="0"/>
              <a:t>In</a:t>
            </a:r>
            <a:r>
              <a:rPr lang="hu-HU" dirty="0" smtClean="0"/>
              <a:t> opera, </a:t>
            </a:r>
            <a:r>
              <a:rPr lang="hu-HU" dirty="0" err="1" smtClean="0"/>
              <a:t>literature</a:t>
            </a:r>
            <a:r>
              <a:rPr lang="hu-HU" dirty="0" smtClean="0"/>
              <a:t> and </a:t>
            </a:r>
            <a:r>
              <a:rPr lang="hu-HU" dirty="0" err="1" smtClean="0"/>
              <a:t>music</a:t>
            </a:r>
            <a:endParaRPr lang="hu-HU" dirty="0" smtClean="0"/>
          </a:p>
          <a:p>
            <a:pPr lvl="1"/>
            <a:r>
              <a:rPr lang="hu-HU" dirty="0" err="1" smtClean="0"/>
              <a:t>Romani</a:t>
            </a:r>
            <a:r>
              <a:rPr lang="hu-HU" dirty="0" smtClean="0"/>
              <a:t> </a:t>
            </a:r>
            <a:r>
              <a:rPr lang="hu-HU" dirty="0" err="1" smtClean="0"/>
              <a:t>women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err="1" smtClean="0"/>
              <a:t>been</a:t>
            </a:r>
            <a:r>
              <a:rPr lang="hu-HU" dirty="0" smtClean="0"/>
              <a:t> </a:t>
            </a:r>
            <a:r>
              <a:rPr lang="hu-HU" dirty="0" err="1" smtClean="0"/>
              <a:t>portrayed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provocative</a:t>
            </a:r>
            <a:r>
              <a:rPr lang="hu-HU" dirty="0" smtClean="0"/>
              <a:t>, </a:t>
            </a:r>
            <a:r>
              <a:rPr lang="hu-HU" dirty="0" err="1" smtClean="0"/>
              <a:t>sexually</a:t>
            </a:r>
            <a:r>
              <a:rPr lang="hu-HU" dirty="0" smtClean="0"/>
              <a:t> </a:t>
            </a:r>
            <a:r>
              <a:rPr lang="hu-HU" dirty="0" err="1" smtClean="0"/>
              <a:t>available</a:t>
            </a:r>
            <a:r>
              <a:rPr lang="hu-HU" dirty="0" smtClean="0"/>
              <a:t>, </a:t>
            </a:r>
            <a:r>
              <a:rPr lang="hu-HU" dirty="0" err="1" smtClean="0"/>
              <a:t>gaudy</a:t>
            </a:r>
            <a:r>
              <a:rPr lang="hu-HU" dirty="0" smtClean="0"/>
              <a:t>, </a:t>
            </a:r>
            <a:r>
              <a:rPr lang="hu-HU" dirty="0" err="1" smtClean="0"/>
              <a:t>exotic</a:t>
            </a:r>
            <a:r>
              <a:rPr lang="hu-HU" dirty="0" smtClean="0"/>
              <a:t>, </a:t>
            </a:r>
            <a:r>
              <a:rPr lang="hu-HU" dirty="0" err="1" smtClean="0"/>
              <a:t>mysterious</a:t>
            </a:r>
            <a:r>
              <a:rPr lang="hu-HU" dirty="0" smtClean="0"/>
              <a:t> </a:t>
            </a:r>
          </a:p>
          <a:p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popular</a:t>
            </a:r>
            <a:r>
              <a:rPr lang="hu-HU" dirty="0" smtClean="0"/>
              <a:t> </a:t>
            </a:r>
            <a:r>
              <a:rPr lang="hu-HU" dirty="0" err="1" smtClean="0"/>
              <a:t>culture</a:t>
            </a:r>
            <a:r>
              <a:rPr lang="hu-HU" dirty="0" smtClean="0"/>
              <a:t>:</a:t>
            </a:r>
          </a:p>
          <a:p>
            <a:pPr lvl="1"/>
            <a:r>
              <a:rPr lang="hu-HU" dirty="0" err="1" smtClean="0"/>
              <a:t>Similarities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Jewish</a:t>
            </a:r>
            <a:r>
              <a:rPr lang="hu-HU" dirty="0" smtClean="0"/>
              <a:t> </a:t>
            </a:r>
            <a:r>
              <a:rPr lang="hu-HU" dirty="0" err="1" smtClean="0"/>
              <a:t>people</a:t>
            </a:r>
            <a:endParaRPr lang="hu-HU" dirty="0" smtClean="0"/>
          </a:p>
          <a:p>
            <a:pPr lvl="1"/>
            <a:r>
              <a:rPr lang="hu-HU" dirty="0" err="1" smtClean="0"/>
              <a:t>Negative</a:t>
            </a:r>
            <a:r>
              <a:rPr lang="hu-HU" dirty="0" smtClean="0"/>
              <a:t> </a:t>
            </a:r>
            <a:r>
              <a:rPr lang="hu-HU" dirty="0" err="1" smtClean="0"/>
              <a:t>stereotypes</a:t>
            </a:r>
            <a:r>
              <a:rPr lang="hu-HU" dirty="0" smtClean="0"/>
              <a:t>: </a:t>
            </a:r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wandering</a:t>
            </a:r>
            <a:r>
              <a:rPr lang="hu-HU" dirty="0" smtClean="0"/>
              <a:t>, </a:t>
            </a:r>
            <a:r>
              <a:rPr lang="hu-HU" dirty="0" err="1" smtClean="0"/>
              <a:t>spreading</a:t>
            </a:r>
            <a:r>
              <a:rPr lang="hu-HU" dirty="0" smtClean="0"/>
              <a:t> </a:t>
            </a:r>
            <a:r>
              <a:rPr lang="hu-HU" dirty="0" err="1" smtClean="0"/>
              <a:t>disease</a:t>
            </a:r>
            <a:r>
              <a:rPr lang="hu-HU" dirty="0" smtClean="0"/>
              <a:t>, </a:t>
            </a:r>
            <a:r>
              <a:rPr lang="hu-HU" dirty="0" err="1" smtClean="0"/>
              <a:t>abducting</a:t>
            </a:r>
            <a:r>
              <a:rPr lang="hu-HU" dirty="0" smtClean="0"/>
              <a:t> </a:t>
            </a:r>
            <a:r>
              <a:rPr lang="hu-HU" dirty="0" err="1" smtClean="0"/>
              <a:t>children</a:t>
            </a:r>
            <a:r>
              <a:rPr lang="hu-HU" dirty="0" smtClean="0"/>
              <a:t>, </a:t>
            </a:r>
            <a:r>
              <a:rPr lang="hu-HU" dirty="0" err="1" smtClean="0"/>
              <a:t>violating</a:t>
            </a:r>
            <a:r>
              <a:rPr lang="hu-HU" dirty="0" smtClean="0"/>
              <a:t> </a:t>
            </a:r>
            <a:r>
              <a:rPr lang="hu-HU" dirty="0" err="1" smtClean="0"/>
              <a:t>others</a:t>
            </a:r>
            <a:endParaRPr lang="hu-HU" dirty="0" smtClean="0"/>
          </a:p>
          <a:p>
            <a:r>
              <a:rPr lang="hu-HU" dirty="0" err="1" smtClean="0"/>
              <a:t>Romanticized</a:t>
            </a:r>
            <a:r>
              <a:rPr lang="hu-HU" dirty="0" smtClean="0"/>
              <a:t> </a:t>
            </a:r>
            <a:r>
              <a:rPr lang="hu-HU" dirty="0" err="1" smtClean="0"/>
              <a:t>narrative</a:t>
            </a:r>
            <a:r>
              <a:rPr lang="hu-HU" dirty="0" smtClean="0"/>
              <a:t> of Roma </a:t>
            </a:r>
          </a:p>
          <a:p>
            <a:pPr lvl="1"/>
            <a:r>
              <a:rPr lang="hu-HU" dirty="0" err="1" smtClean="0"/>
              <a:t>mystical</a:t>
            </a:r>
            <a:r>
              <a:rPr lang="hu-HU" dirty="0" smtClean="0"/>
              <a:t> </a:t>
            </a:r>
            <a:r>
              <a:rPr lang="hu-HU" dirty="0" err="1" smtClean="0"/>
              <a:t>powers</a:t>
            </a:r>
            <a:r>
              <a:rPr lang="hu-HU" dirty="0" smtClean="0"/>
              <a:t> of </a:t>
            </a:r>
            <a:r>
              <a:rPr lang="hu-HU" dirty="0" err="1" smtClean="0"/>
              <a:t>fortune</a:t>
            </a:r>
            <a:r>
              <a:rPr lang="hu-HU" dirty="0" smtClean="0"/>
              <a:t> </a:t>
            </a:r>
            <a:r>
              <a:rPr lang="hu-HU" dirty="0" err="1" smtClean="0"/>
              <a:t>telling</a:t>
            </a:r>
            <a:endParaRPr lang="hu-HU" dirty="0" smtClean="0"/>
          </a:p>
          <a:p>
            <a:pPr lvl="1"/>
            <a:r>
              <a:rPr lang="hu-HU" dirty="0" smtClean="0"/>
              <a:t>Love of </a:t>
            </a:r>
            <a:r>
              <a:rPr lang="hu-HU" dirty="0" err="1" smtClean="0"/>
              <a:t>freedom</a:t>
            </a:r>
            <a:endParaRPr lang="hu-HU" dirty="0" smtClean="0"/>
          </a:p>
          <a:p>
            <a:pPr lvl="1"/>
            <a:r>
              <a:rPr lang="hu-HU" dirty="0" smtClean="0"/>
              <a:t>Habit of </a:t>
            </a:r>
            <a:r>
              <a:rPr lang="hu-HU" dirty="0" err="1" smtClean="0"/>
              <a:t>criminality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6205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/>
          <a:lstStyle/>
          <a:p>
            <a:r>
              <a:rPr lang="hu-HU" b="1" dirty="0" smtClean="0"/>
              <a:t>ROMA IN HUNGARY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143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b="1" smtClean="0"/>
              <a:t>Roma in Hungary</a:t>
            </a:r>
          </a:p>
        </p:txBody>
      </p:sp>
      <p:sp>
        <p:nvSpPr>
          <p:cNvPr id="7171" name="Tartalom helye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>
            <a:normAutofit fontScale="92500" lnSpcReduction="10000"/>
          </a:bodyPr>
          <a:lstStyle/>
          <a:p>
            <a:r>
              <a:rPr lang="hu-HU" altLang="hu-HU" sz="2800" smtClean="0"/>
              <a:t>Not a homogenous ethnic (linguistic, cultural) group</a:t>
            </a:r>
          </a:p>
          <a:p>
            <a:pPr lvl="1"/>
            <a:r>
              <a:rPr lang="hu-HU" altLang="hu-HU" smtClean="0"/>
              <a:t>Lovari  (Vlach), Beash and Rom-Ungro group</a:t>
            </a:r>
          </a:p>
          <a:p>
            <a:pPr lvl="1"/>
            <a:r>
              <a:rPr lang="hu-HU" altLang="hu-HU" smtClean="0"/>
              <a:t>High degree of linguistic assimilation</a:t>
            </a:r>
          </a:p>
          <a:p>
            <a:r>
              <a:rPr lang="hu-HU" altLang="hu-HU" sz="2800" smtClean="0"/>
              <a:t>There is no exact data about Roma</a:t>
            </a:r>
          </a:p>
          <a:p>
            <a:r>
              <a:rPr lang="hu-HU" altLang="hu-HU" sz="2800" smtClean="0"/>
              <a:t>„Who is Roma?/Gipsy?”</a:t>
            </a:r>
          </a:p>
          <a:p>
            <a:r>
              <a:rPr lang="hu-HU" altLang="hu-HU" sz="2800" smtClean="0"/>
              <a:t>There is no official ethnic data on education since 1991 (but we have estimation using NABC)</a:t>
            </a:r>
          </a:p>
          <a:p>
            <a:pPr lvl="1"/>
            <a:r>
              <a:rPr lang="hu-HU" altLang="hu-HU" sz="2400" smtClean="0"/>
              <a:t>Self-identification (350.000 Census 2011)</a:t>
            </a:r>
          </a:p>
          <a:p>
            <a:pPr lvl="1"/>
            <a:r>
              <a:rPr lang="hu-HU" altLang="hu-HU" sz="2400" smtClean="0"/>
              <a:t>External categorization (cca. 600-800.000)</a:t>
            </a:r>
          </a:p>
          <a:p>
            <a:r>
              <a:rPr lang="hu-HU" altLang="hu-HU" sz="2800" smtClean="0"/>
              <a:t>Contradiction: striving for „resolving” the Roma issue without confident data</a:t>
            </a:r>
          </a:p>
        </p:txBody>
      </p:sp>
    </p:spTree>
    <p:extLst>
      <p:ext uri="{BB962C8B-B14F-4D97-AF65-F5344CB8AC3E}">
        <p14:creationId xmlns:p14="http://schemas.microsoft.com/office/powerpoint/2010/main" val="242631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sz="4000" b="1" dirty="0" smtClean="0"/>
              <a:t>Roma </a:t>
            </a:r>
            <a:r>
              <a:rPr lang="hu-HU" sz="4000" b="1" dirty="0" err="1"/>
              <a:t>population</a:t>
            </a:r>
            <a:r>
              <a:rPr lang="hu-HU" sz="4000" b="1" dirty="0"/>
              <a:t> </a:t>
            </a:r>
            <a:r>
              <a:rPr lang="hu-HU" sz="4000" b="1" dirty="0" err="1"/>
              <a:t>as</a:t>
            </a:r>
            <a:r>
              <a:rPr lang="hu-HU" sz="4000" b="1" dirty="0"/>
              <a:t> </a:t>
            </a:r>
            <a:r>
              <a:rPr lang="hu-HU" sz="4000" b="1" dirty="0" err="1" smtClean="0"/>
              <a:t>linguistic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groups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hu-HU" dirty="0" err="1" smtClean="0"/>
              <a:t>According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Kamill Erdős (1958)</a:t>
            </a:r>
          </a:p>
          <a:p>
            <a:pPr lvl="0"/>
            <a:r>
              <a:rPr lang="hu-HU" dirty="0" err="1" smtClean="0"/>
              <a:t>Those</a:t>
            </a:r>
            <a:r>
              <a:rPr lang="hu-HU" dirty="0" smtClean="0"/>
              <a:t> </a:t>
            </a:r>
            <a:r>
              <a:rPr lang="hu-HU" dirty="0" err="1"/>
              <a:t>whose</a:t>
            </a:r>
            <a:r>
              <a:rPr lang="hu-HU" dirty="0"/>
              <a:t> </a:t>
            </a:r>
            <a:r>
              <a:rPr lang="hu-HU" dirty="0" err="1"/>
              <a:t>mother</a:t>
            </a:r>
            <a:r>
              <a:rPr lang="hu-HU" dirty="0"/>
              <a:t> </a:t>
            </a:r>
            <a:r>
              <a:rPr lang="hu-HU" dirty="0" err="1"/>
              <a:t>tongue</a:t>
            </a:r>
            <a:r>
              <a:rPr lang="hu-HU" dirty="0"/>
              <a:t> is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Gypsy</a:t>
            </a:r>
            <a:r>
              <a:rPr lang="hu-HU" dirty="0"/>
              <a:t> lg.</a:t>
            </a:r>
          </a:p>
          <a:p>
            <a:pPr lvl="1"/>
            <a:r>
              <a:rPr lang="hu-HU" dirty="0" err="1"/>
              <a:t>Those</a:t>
            </a:r>
            <a:r>
              <a:rPr lang="hu-HU" dirty="0"/>
              <a:t> </a:t>
            </a:r>
            <a:r>
              <a:rPr lang="hu-HU" dirty="0" err="1"/>
              <a:t>who</a:t>
            </a:r>
            <a:r>
              <a:rPr lang="hu-HU" dirty="0"/>
              <a:t> </a:t>
            </a:r>
            <a:r>
              <a:rPr lang="hu-HU" dirty="0" err="1"/>
              <a:t>speak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so-colled</a:t>
            </a:r>
            <a:r>
              <a:rPr lang="hu-HU" dirty="0"/>
              <a:t> </a:t>
            </a:r>
            <a:r>
              <a:rPr lang="hu-HU" dirty="0" err="1"/>
              <a:t>Carpathian</a:t>
            </a:r>
            <a:r>
              <a:rPr lang="hu-HU" dirty="0"/>
              <a:t> </a:t>
            </a:r>
            <a:r>
              <a:rPr lang="hu-HU" dirty="0" err="1"/>
              <a:t>Gypsy</a:t>
            </a:r>
            <a:r>
              <a:rPr lang="hu-HU" dirty="0"/>
              <a:t> lg.</a:t>
            </a:r>
          </a:p>
          <a:p>
            <a:pPr lvl="1"/>
            <a:r>
              <a:rPr lang="hu-HU" dirty="0" err="1"/>
              <a:t>Those</a:t>
            </a:r>
            <a:r>
              <a:rPr lang="hu-HU" dirty="0"/>
              <a:t> </a:t>
            </a:r>
            <a:r>
              <a:rPr lang="hu-HU" dirty="0" err="1"/>
              <a:t>who</a:t>
            </a:r>
            <a:r>
              <a:rPr lang="hu-HU" dirty="0"/>
              <a:t> </a:t>
            </a:r>
            <a:r>
              <a:rPr lang="hu-HU" dirty="0" err="1"/>
              <a:t>speak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so-called</a:t>
            </a:r>
            <a:r>
              <a:rPr lang="hu-HU" dirty="0"/>
              <a:t> </a:t>
            </a:r>
            <a:r>
              <a:rPr lang="hu-HU" dirty="0" err="1"/>
              <a:t>Romany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b="1" i="1" dirty="0" err="1"/>
              <a:t>Vlach</a:t>
            </a:r>
            <a:r>
              <a:rPr lang="hu-HU" b="1" i="1" dirty="0"/>
              <a:t> </a:t>
            </a:r>
            <a:r>
              <a:rPr lang="hu-HU" b="1" i="1" dirty="0" err="1"/>
              <a:t>Gypsy</a:t>
            </a:r>
            <a:r>
              <a:rPr lang="hu-HU" b="1" i="1" dirty="0"/>
              <a:t> </a:t>
            </a:r>
            <a:r>
              <a:rPr lang="hu-HU" dirty="0"/>
              <a:t>lg.</a:t>
            </a:r>
          </a:p>
          <a:p>
            <a:pPr lvl="0"/>
            <a:r>
              <a:rPr lang="hu-HU" dirty="0" err="1"/>
              <a:t>Those</a:t>
            </a:r>
            <a:r>
              <a:rPr lang="hu-HU" dirty="0"/>
              <a:t> </a:t>
            </a:r>
            <a:r>
              <a:rPr lang="hu-HU" dirty="0" err="1"/>
              <a:t>whose</a:t>
            </a:r>
            <a:r>
              <a:rPr lang="hu-HU" dirty="0"/>
              <a:t> </a:t>
            </a:r>
            <a:r>
              <a:rPr lang="hu-HU" dirty="0" err="1"/>
              <a:t>mother</a:t>
            </a:r>
            <a:r>
              <a:rPr lang="hu-HU" dirty="0"/>
              <a:t> </a:t>
            </a:r>
            <a:r>
              <a:rPr lang="hu-HU" dirty="0" err="1"/>
              <a:t>tongue</a:t>
            </a:r>
            <a:r>
              <a:rPr lang="hu-HU" dirty="0"/>
              <a:t> is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Gypsy</a:t>
            </a:r>
            <a:r>
              <a:rPr lang="hu-HU" dirty="0"/>
              <a:t> lg.</a:t>
            </a:r>
          </a:p>
          <a:p>
            <a:pPr lvl="1"/>
            <a:r>
              <a:rPr lang="hu-HU" dirty="0" err="1"/>
              <a:t>Those</a:t>
            </a:r>
            <a:r>
              <a:rPr lang="hu-HU" dirty="0"/>
              <a:t> </a:t>
            </a:r>
            <a:r>
              <a:rPr lang="hu-HU" dirty="0" err="1"/>
              <a:t>whose</a:t>
            </a:r>
            <a:r>
              <a:rPr lang="hu-HU" dirty="0"/>
              <a:t> </a:t>
            </a:r>
            <a:r>
              <a:rPr lang="hu-HU" dirty="0" err="1"/>
              <a:t>mother</a:t>
            </a:r>
            <a:r>
              <a:rPr lang="hu-HU" dirty="0"/>
              <a:t> </a:t>
            </a:r>
            <a:r>
              <a:rPr lang="hu-HU" dirty="0" err="1"/>
              <a:t>tongue</a:t>
            </a:r>
            <a:r>
              <a:rPr lang="hu-HU" dirty="0"/>
              <a:t> is </a:t>
            </a:r>
            <a:r>
              <a:rPr lang="hu-HU" dirty="0" err="1"/>
              <a:t>Hungarian</a:t>
            </a:r>
            <a:r>
              <a:rPr lang="hu-HU" dirty="0"/>
              <a:t> (</a:t>
            </a:r>
            <a:r>
              <a:rPr lang="hu-HU" b="1" i="1" dirty="0" err="1"/>
              <a:t>Romungro</a:t>
            </a:r>
            <a:r>
              <a:rPr lang="hu-HU" dirty="0"/>
              <a:t>)</a:t>
            </a:r>
          </a:p>
          <a:p>
            <a:pPr lvl="2"/>
            <a:r>
              <a:rPr lang="hu-HU" dirty="0" err="1"/>
              <a:t>They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descendants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Carpathian</a:t>
            </a:r>
            <a:r>
              <a:rPr lang="hu-HU" dirty="0"/>
              <a:t> and </a:t>
            </a:r>
            <a:r>
              <a:rPr lang="hu-HU" dirty="0" err="1"/>
              <a:t>Vlach</a:t>
            </a:r>
            <a:r>
              <a:rPr lang="hu-HU" dirty="0"/>
              <a:t> </a:t>
            </a:r>
            <a:r>
              <a:rPr lang="hu-HU" dirty="0" err="1"/>
              <a:t>gypsies</a:t>
            </a:r>
            <a:endParaRPr lang="hu-HU" dirty="0"/>
          </a:p>
          <a:p>
            <a:pPr lvl="3"/>
            <a:r>
              <a:rPr lang="hu-HU" dirty="0"/>
              <a:t>„</a:t>
            </a:r>
            <a:r>
              <a:rPr lang="hu-HU" dirty="0" err="1"/>
              <a:t>musicians</a:t>
            </a:r>
            <a:r>
              <a:rPr lang="hu-HU" dirty="0"/>
              <a:t>”</a:t>
            </a:r>
          </a:p>
          <a:p>
            <a:pPr lvl="3"/>
            <a:r>
              <a:rPr lang="hu-HU" dirty="0" err="1"/>
              <a:t>adobe</a:t>
            </a:r>
            <a:r>
              <a:rPr lang="hu-HU" dirty="0"/>
              <a:t> </a:t>
            </a:r>
            <a:r>
              <a:rPr lang="hu-HU" dirty="0" err="1"/>
              <a:t>makers</a:t>
            </a:r>
            <a:r>
              <a:rPr lang="hu-HU" dirty="0"/>
              <a:t>, </a:t>
            </a:r>
            <a:r>
              <a:rPr lang="hu-HU" dirty="0" err="1"/>
              <a:t>basket</a:t>
            </a:r>
            <a:r>
              <a:rPr lang="hu-HU" dirty="0"/>
              <a:t> </a:t>
            </a:r>
            <a:r>
              <a:rPr lang="hu-HU" dirty="0" err="1"/>
              <a:t>weavers</a:t>
            </a:r>
            <a:r>
              <a:rPr lang="hu-HU" dirty="0"/>
              <a:t>, </a:t>
            </a:r>
            <a:r>
              <a:rPr lang="hu-HU" dirty="0" err="1"/>
              <a:t>day</a:t>
            </a:r>
            <a:r>
              <a:rPr lang="hu-HU" dirty="0"/>
              <a:t> </a:t>
            </a:r>
            <a:r>
              <a:rPr lang="hu-HU" dirty="0" err="1"/>
              <a:t>labourers</a:t>
            </a:r>
            <a:r>
              <a:rPr lang="hu-HU" dirty="0"/>
              <a:t> (</a:t>
            </a:r>
            <a:r>
              <a:rPr lang="hu-HU" dirty="0" err="1"/>
              <a:t>poor</a:t>
            </a:r>
            <a:r>
              <a:rPr lang="hu-HU" dirty="0"/>
              <a:t> </a:t>
            </a:r>
            <a:r>
              <a:rPr lang="hu-HU" dirty="0" err="1"/>
              <a:t>group</a:t>
            </a:r>
            <a:r>
              <a:rPr lang="hu-HU" dirty="0"/>
              <a:t>)</a:t>
            </a:r>
          </a:p>
          <a:p>
            <a:pPr lvl="1"/>
            <a:r>
              <a:rPr lang="hu-HU" dirty="0" err="1"/>
              <a:t>Those</a:t>
            </a:r>
            <a:r>
              <a:rPr lang="hu-HU" dirty="0"/>
              <a:t> </a:t>
            </a:r>
            <a:r>
              <a:rPr lang="hu-HU" dirty="0" err="1"/>
              <a:t>whose</a:t>
            </a:r>
            <a:r>
              <a:rPr lang="hu-HU" dirty="0"/>
              <a:t> </a:t>
            </a:r>
            <a:r>
              <a:rPr lang="hu-HU" dirty="0" err="1"/>
              <a:t>mother</a:t>
            </a:r>
            <a:r>
              <a:rPr lang="hu-HU" dirty="0"/>
              <a:t> </a:t>
            </a:r>
            <a:r>
              <a:rPr lang="hu-HU" dirty="0" err="1"/>
              <a:t>tongue</a:t>
            </a:r>
            <a:r>
              <a:rPr lang="hu-HU" dirty="0"/>
              <a:t> is </a:t>
            </a:r>
            <a:r>
              <a:rPr lang="hu-HU" dirty="0" err="1" smtClean="0"/>
              <a:t>Romanian</a:t>
            </a:r>
            <a:r>
              <a:rPr lang="hu-HU" dirty="0" smtClean="0"/>
              <a:t> (</a:t>
            </a:r>
            <a:r>
              <a:rPr lang="hu-HU" b="1" i="1" dirty="0" err="1" smtClean="0"/>
              <a:t>Boyash</a:t>
            </a:r>
            <a:r>
              <a:rPr lang="hu-HU" dirty="0" smtClean="0"/>
              <a:t>)</a:t>
            </a:r>
            <a:endParaRPr lang="hu-HU" dirty="0"/>
          </a:p>
          <a:p>
            <a:pPr lvl="2"/>
            <a:r>
              <a:rPr lang="hu-HU" dirty="0" err="1"/>
              <a:t>Romanian</a:t>
            </a:r>
            <a:r>
              <a:rPr lang="hu-HU" dirty="0"/>
              <a:t> </a:t>
            </a:r>
            <a:r>
              <a:rPr lang="hu-HU" dirty="0" err="1"/>
              <a:t>Gypsies</a:t>
            </a:r>
            <a:endParaRPr lang="hu-HU" dirty="0"/>
          </a:p>
          <a:p>
            <a:pPr lvl="2"/>
            <a:r>
              <a:rPr lang="hu-HU" dirty="0"/>
              <a:t>The </a:t>
            </a:r>
            <a:r>
              <a:rPr lang="hu-HU" dirty="0" err="1"/>
              <a:t>tub-makers</a:t>
            </a:r>
            <a:r>
              <a:rPr lang="hu-HU" dirty="0"/>
              <a:t> </a:t>
            </a:r>
            <a:r>
              <a:rPr lang="hu-HU" dirty="0" err="1"/>
              <a:t>Gypsies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43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b="1" dirty="0"/>
              <a:t>Roma </a:t>
            </a:r>
            <a:r>
              <a:rPr lang="hu-HU" sz="3600" b="1" dirty="0" err="1"/>
              <a:t>population</a:t>
            </a:r>
            <a:r>
              <a:rPr lang="hu-HU" sz="3600" b="1" dirty="0"/>
              <a:t> </a:t>
            </a:r>
            <a:r>
              <a:rPr lang="hu-HU" sz="3600" b="1" dirty="0" err="1"/>
              <a:t>as</a:t>
            </a:r>
            <a:r>
              <a:rPr lang="hu-HU" sz="3600" b="1" dirty="0"/>
              <a:t> </a:t>
            </a:r>
            <a:r>
              <a:rPr lang="hu-HU" sz="3600" b="1" dirty="0" err="1"/>
              <a:t>linguistic</a:t>
            </a:r>
            <a:r>
              <a:rPr lang="hu-HU" sz="3600" b="1" dirty="0"/>
              <a:t> </a:t>
            </a:r>
            <a:r>
              <a:rPr lang="hu-HU" sz="3600" b="1" dirty="0" err="1" smtClean="0"/>
              <a:t>groups</a:t>
            </a:r>
            <a:r>
              <a:rPr lang="hu-HU" sz="3600" b="1" dirty="0" smtClean="0"/>
              <a:t> (István Kemény, 1971)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 err="1"/>
              <a:t>Hungarian</a:t>
            </a:r>
            <a:r>
              <a:rPr lang="hu-HU" dirty="0"/>
              <a:t> Roma </a:t>
            </a:r>
            <a:r>
              <a:rPr lang="hu-HU" dirty="0" err="1"/>
              <a:t>belong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three</a:t>
            </a:r>
            <a:r>
              <a:rPr lang="hu-HU" dirty="0"/>
              <a:t> main </a:t>
            </a:r>
            <a:r>
              <a:rPr lang="hu-HU" dirty="0" err="1"/>
              <a:t>linguistic</a:t>
            </a:r>
            <a:r>
              <a:rPr lang="hu-HU" dirty="0"/>
              <a:t> </a:t>
            </a:r>
            <a:r>
              <a:rPr lang="hu-HU" dirty="0" err="1" smtClean="0"/>
              <a:t>group</a:t>
            </a:r>
            <a:r>
              <a:rPr lang="hu-HU" dirty="0" smtClean="0"/>
              <a:t> </a:t>
            </a:r>
            <a:endParaRPr lang="hu-HU" dirty="0"/>
          </a:p>
          <a:p>
            <a:pPr lvl="0"/>
            <a:r>
              <a:rPr lang="hu-HU" dirty="0" err="1"/>
              <a:t>Hungarian</a:t>
            </a:r>
            <a:r>
              <a:rPr lang="hu-HU" dirty="0"/>
              <a:t> </a:t>
            </a:r>
            <a:r>
              <a:rPr lang="hu-HU" dirty="0" err="1"/>
              <a:t>Gypsies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b="1" dirty="0" err="1"/>
              <a:t>Romungro</a:t>
            </a:r>
            <a:r>
              <a:rPr lang="hu-HU" dirty="0"/>
              <a:t> – </a:t>
            </a:r>
            <a:r>
              <a:rPr lang="hu-HU" dirty="0" err="1"/>
              <a:t>who</a:t>
            </a:r>
            <a:r>
              <a:rPr lang="hu-HU" dirty="0"/>
              <a:t> </a:t>
            </a:r>
            <a:r>
              <a:rPr lang="hu-HU" dirty="0" err="1"/>
              <a:t>speak</a:t>
            </a:r>
            <a:r>
              <a:rPr lang="hu-HU" dirty="0"/>
              <a:t> </a:t>
            </a:r>
            <a:r>
              <a:rPr lang="hu-HU" dirty="0" err="1"/>
              <a:t>Hungarian</a:t>
            </a:r>
            <a:r>
              <a:rPr lang="hu-HU" dirty="0"/>
              <a:t> and </a:t>
            </a:r>
            <a:r>
              <a:rPr lang="hu-HU" dirty="0" err="1"/>
              <a:t>who</a:t>
            </a:r>
            <a:r>
              <a:rPr lang="hu-HU" dirty="0"/>
              <a:t> </a:t>
            </a:r>
            <a:r>
              <a:rPr lang="hu-HU" dirty="0" err="1"/>
              <a:t>call</a:t>
            </a:r>
            <a:r>
              <a:rPr lang="hu-HU" dirty="0"/>
              <a:t> </a:t>
            </a:r>
            <a:r>
              <a:rPr lang="hu-HU" dirty="0" err="1"/>
              <a:t>themselves</a:t>
            </a:r>
            <a:r>
              <a:rPr lang="hu-HU" dirty="0"/>
              <a:t> „</a:t>
            </a:r>
            <a:r>
              <a:rPr lang="hu-HU" dirty="0" err="1"/>
              <a:t>musician</a:t>
            </a:r>
            <a:r>
              <a:rPr lang="hu-HU" dirty="0"/>
              <a:t> </a:t>
            </a:r>
            <a:r>
              <a:rPr lang="hu-HU" dirty="0" err="1"/>
              <a:t>Gypsies</a:t>
            </a:r>
            <a:r>
              <a:rPr lang="hu-HU" dirty="0"/>
              <a:t>”</a:t>
            </a:r>
          </a:p>
          <a:p>
            <a:pPr lvl="0"/>
            <a:r>
              <a:rPr lang="hu-HU" dirty="0" err="1"/>
              <a:t>Bilingual</a:t>
            </a:r>
            <a:r>
              <a:rPr lang="hu-HU" dirty="0"/>
              <a:t> (</a:t>
            </a:r>
            <a:r>
              <a:rPr lang="hu-HU" dirty="0" err="1"/>
              <a:t>Hungarian</a:t>
            </a:r>
            <a:r>
              <a:rPr lang="hu-HU" dirty="0"/>
              <a:t> and </a:t>
            </a:r>
            <a:r>
              <a:rPr lang="hu-HU" dirty="0" err="1"/>
              <a:t>Gypsy</a:t>
            </a:r>
            <a:r>
              <a:rPr lang="hu-HU" dirty="0"/>
              <a:t>) </a:t>
            </a:r>
            <a:r>
              <a:rPr lang="hu-HU" b="1" dirty="0" err="1"/>
              <a:t>Vlach</a:t>
            </a:r>
            <a:r>
              <a:rPr lang="hu-HU" b="1" dirty="0"/>
              <a:t> </a:t>
            </a:r>
            <a:r>
              <a:rPr lang="hu-HU" b="1" dirty="0" err="1"/>
              <a:t>Gypsies</a:t>
            </a:r>
            <a:r>
              <a:rPr lang="hu-HU" dirty="0"/>
              <a:t> – Roma, Rom</a:t>
            </a:r>
          </a:p>
          <a:p>
            <a:pPr lvl="0"/>
            <a:r>
              <a:rPr lang="hu-HU" dirty="0" err="1"/>
              <a:t>Hungarian</a:t>
            </a:r>
            <a:r>
              <a:rPr lang="hu-HU" dirty="0"/>
              <a:t> – </a:t>
            </a:r>
            <a:r>
              <a:rPr lang="hu-HU" dirty="0" err="1"/>
              <a:t>Romanian</a:t>
            </a:r>
            <a:r>
              <a:rPr lang="hu-HU" dirty="0"/>
              <a:t> </a:t>
            </a:r>
            <a:r>
              <a:rPr lang="hu-HU" dirty="0" err="1"/>
              <a:t>bilingual</a:t>
            </a:r>
            <a:r>
              <a:rPr lang="hu-HU" dirty="0"/>
              <a:t> </a:t>
            </a:r>
            <a:r>
              <a:rPr lang="hu-HU" dirty="0" err="1"/>
              <a:t>Gypsies</a:t>
            </a:r>
            <a:r>
              <a:rPr lang="hu-HU" dirty="0"/>
              <a:t>, </a:t>
            </a:r>
            <a:r>
              <a:rPr lang="hu-HU" dirty="0" err="1"/>
              <a:t>who</a:t>
            </a:r>
            <a:r>
              <a:rPr lang="hu-HU" dirty="0"/>
              <a:t> </a:t>
            </a:r>
            <a:r>
              <a:rPr lang="hu-HU" dirty="0" err="1"/>
              <a:t>call</a:t>
            </a:r>
            <a:r>
              <a:rPr lang="hu-HU" dirty="0"/>
              <a:t> </a:t>
            </a:r>
            <a:r>
              <a:rPr lang="hu-HU" dirty="0" err="1"/>
              <a:t>themselves</a:t>
            </a:r>
            <a:r>
              <a:rPr lang="hu-HU" dirty="0"/>
              <a:t> </a:t>
            </a:r>
            <a:r>
              <a:rPr lang="hu-HU" b="1" dirty="0"/>
              <a:t>„</a:t>
            </a:r>
            <a:r>
              <a:rPr lang="hu-HU" b="1" dirty="0" err="1"/>
              <a:t>Boyash</a:t>
            </a:r>
            <a:r>
              <a:rPr lang="hu-HU" b="1" dirty="0"/>
              <a:t>”</a:t>
            </a:r>
            <a:endParaRPr lang="hu-HU" dirty="0"/>
          </a:p>
          <a:p>
            <a:pPr lvl="1"/>
            <a:r>
              <a:rPr lang="hu-HU" dirty="0"/>
              <a:t>The Mucsán (</a:t>
            </a:r>
            <a:r>
              <a:rPr lang="hu-HU" dirty="0" err="1"/>
              <a:t>live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South Baranya </a:t>
            </a:r>
            <a:r>
              <a:rPr lang="hu-HU" dirty="0" err="1"/>
              <a:t>County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The </a:t>
            </a:r>
            <a:r>
              <a:rPr lang="hu-HU" dirty="0" err="1"/>
              <a:t>Argyelán</a:t>
            </a:r>
            <a:r>
              <a:rPr lang="hu-HU" dirty="0"/>
              <a:t> – </a:t>
            </a:r>
            <a:r>
              <a:rPr lang="hu-HU" dirty="0" err="1"/>
              <a:t>speak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banat</a:t>
            </a:r>
            <a:r>
              <a:rPr lang="hu-HU" dirty="0"/>
              <a:t> </a:t>
            </a:r>
            <a:r>
              <a:rPr lang="hu-HU" dirty="0" err="1"/>
              <a:t>dialect</a:t>
            </a:r>
            <a:endParaRPr lang="hu-HU" dirty="0"/>
          </a:p>
          <a:p>
            <a:pPr lvl="1"/>
            <a:r>
              <a:rPr lang="hu-HU" dirty="0" err="1"/>
              <a:t>Ticsán</a:t>
            </a:r>
            <a:r>
              <a:rPr lang="hu-HU" dirty="0"/>
              <a:t> – </a:t>
            </a:r>
            <a:r>
              <a:rPr lang="hu-HU" dirty="0" err="1"/>
              <a:t>came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region</a:t>
            </a:r>
            <a:r>
              <a:rPr lang="hu-HU" dirty="0"/>
              <a:t> of nagyvárad (</a:t>
            </a:r>
            <a:r>
              <a:rPr lang="hu-HU" dirty="0" err="1"/>
              <a:t>Oradea</a:t>
            </a:r>
            <a:r>
              <a:rPr lang="hu-HU" dirty="0"/>
              <a:t>)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1910’s, </a:t>
            </a:r>
            <a:r>
              <a:rPr lang="hu-HU" dirty="0" err="1"/>
              <a:t>reaching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region</a:t>
            </a:r>
            <a:r>
              <a:rPr lang="hu-HU" dirty="0"/>
              <a:t> Tiszafüred </a:t>
            </a:r>
            <a:r>
              <a:rPr lang="hu-HU" dirty="0" err="1"/>
              <a:t>after</a:t>
            </a:r>
            <a:r>
              <a:rPr lang="hu-HU" dirty="0"/>
              <a:t> </a:t>
            </a:r>
            <a:r>
              <a:rPr lang="hu-HU" dirty="0" err="1"/>
              <a:t>living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Szabolcs and Szatmár </a:t>
            </a:r>
            <a:r>
              <a:rPr lang="hu-HU" dirty="0" err="1"/>
              <a:t>counties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3643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 b="1" smtClean="0"/>
              <a:t>Roma/Gypsy Groups in Hungary</a:t>
            </a:r>
          </a:p>
        </p:txBody>
      </p:sp>
      <p:sp>
        <p:nvSpPr>
          <p:cNvPr id="819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altLang="hu-HU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834866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70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3" y="404664"/>
            <a:ext cx="9003198" cy="5760640"/>
          </a:xfrm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E783-EA0B-4869-9189-C9C520CB00D7}" type="slidenum">
              <a:rPr lang="hu-HU" smtClean="0"/>
              <a:t>58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313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b="1" dirty="0" err="1"/>
              <a:t>Distribution</a:t>
            </a:r>
            <a:r>
              <a:rPr lang="hu-HU" sz="3600" b="1" dirty="0"/>
              <a:t> of </a:t>
            </a:r>
            <a:r>
              <a:rPr lang="hu-HU" sz="3600" b="1" dirty="0" err="1"/>
              <a:t>Gypsies</a:t>
            </a:r>
            <a:r>
              <a:rPr lang="hu-HU" sz="3600" b="1" dirty="0"/>
              <a:t> </a:t>
            </a:r>
            <a:r>
              <a:rPr lang="hu-HU" sz="3600" b="1" dirty="0" err="1"/>
              <a:t>according</a:t>
            </a:r>
            <a:r>
              <a:rPr lang="hu-HU" sz="3600" b="1" dirty="0"/>
              <a:t> </a:t>
            </a:r>
            <a:r>
              <a:rPr lang="hu-HU" sz="3600" b="1" dirty="0" err="1"/>
              <a:t>to</a:t>
            </a:r>
            <a:r>
              <a:rPr lang="hu-HU" sz="3600" b="1" dirty="0"/>
              <a:t> </a:t>
            </a:r>
            <a:r>
              <a:rPr lang="hu-HU" sz="3600" b="1" dirty="0" err="1"/>
              <a:t>mother</a:t>
            </a:r>
            <a:r>
              <a:rPr lang="hu-HU" sz="3600" b="1" dirty="0"/>
              <a:t> </a:t>
            </a:r>
            <a:r>
              <a:rPr lang="hu-HU" sz="3600" b="1" dirty="0" err="1"/>
              <a:t>tongues</a:t>
            </a:r>
            <a:endParaRPr lang="hu-HU" sz="3600" b="1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6890378"/>
              </p:ext>
            </p:extLst>
          </p:nvPr>
        </p:nvGraphicFramePr>
        <p:xfrm>
          <a:off x="457200" y="160020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472"/>
                <a:gridCol w="1580728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hu-H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Hungarian</a:t>
                      </a:r>
                      <a:endParaRPr lang="hu-H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Boyash</a:t>
                      </a:r>
                      <a:endParaRPr lang="hu-H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1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Gypsy</a:t>
                      </a:r>
                      <a:endParaRPr lang="hu-HU" sz="24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Other</a:t>
                      </a:r>
                      <a:endParaRPr lang="hu-H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Total</a:t>
                      </a:r>
                      <a:endParaRPr lang="hu-H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1971</a:t>
                      </a:r>
                      <a:endParaRPr lang="hu-H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71</a:t>
                      </a:r>
                      <a:endParaRPr lang="hu-H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7,6</a:t>
                      </a:r>
                      <a:endParaRPr lang="hu-H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21,2</a:t>
                      </a:r>
                      <a:endParaRPr lang="hu-HU" sz="24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0,2</a:t>
                      </a:r>
                      <a:endParaRPr lang="hu-H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100</a:t>
                      </a:r>
                      <a:endParaRPr lang="hu-H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1993</a:t>
                      </a:r>
                      <a:endParaRPr lang="hu-H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89,5</a:t>
                      </a:r>
                      <a:endParaRPr lang="hu-H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5,</a:t>
                      </a:r>
                      <a:r>
                        <a:rPr lang="hu-HU" sz="24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</a:t>
                      </a:r>
                      <a:endParaRPr lang="hu-H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4,</a:t>
                      </a:r>
                      <a:r>
                        <a:rPr lang="hu-HU" sz="2400" dirty="0" err="1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hu-HU" sz="2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0,6</a:t>
                      </a:r>
                      <a:endParaRPr lang="hu-H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100</a:t>
                      </a:r>
                      <a:endParaRPr lang="hu-H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54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Nomads</a:t>
            </a:r>
            <a:r>
              <a:rPr lang="hu-HU" dirty="0" smtClean="0"/>
              <a:t>, </a:t>
            </a:r>
            <a:r>
              <a:rPr lang="hu-HU" dirty="0" err="1" smtClean="0"/>
              <a:t>tent</a:t>
            </a:r>
            <a:r>
              <a:rPr lang="hu-HU" dirty="0" smtClean="0"/>
              <a:t> </a:t>
            </a:r>
            <a:r>
              <a:rPr lang="hu-HU" dirty="0" err="1" smtClean="0"/>
              <a:t>gypsies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2" name="Picture 2" descr="E:\MTAKI\konferencia\krakko_2015_jul_15\sator_reg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04864"/>
            <a:ext cx="5222503" cy="374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10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 err="1" smtClean="0"/>
              <a:t>Explanation</a:t>
            </a:r>
            <a:r>
              <a:rPr lang="hu-HU" sz="3600" b="1" dirty="0" smtClean="0"/>
              <a:t> of </a:t>
            </a:r>
            <a:r>
              <a:rPr lang="hu-HU" sz="3600" b="1" dirty="0" err="1" smtClean="0"/>
              <a:t>linguistic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assimilation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hu-HU" sz="4200" dirty="0" err="1"/>
              <a:t>Among</a:t>
            </a:r>
            <a:r>
              <a:rPr lang="hu-HU" sz="4200" dirty="0"/>
              <a:t> </a:t>
            </a:r>
            <a:r>
              <a:rPr lang="hu-HU" sz="4200" dirty="0" err="1"/>
              <a:t>the</a:t>
            </a:r>
            <a:r>
              <a:rPr lang="hu-HU" sz="4200" dirty="0"/>
              <a:t> </a:t>
            </a:r>
            <a:r>
              <a:rPr lang="hu-HU" sz="4200" dirty="0" err="1"/>
              <a:t>Boyash</a:t>
            </a:r>
            <a:r>
              <a:rPr lang="hu-HU" sz="4200" dirty="0"/>
              <a:t> and </a:t>
            </a:r>
            <a:r>
              <a:rPr lang="hu-HU" sz="4200" dirty="0" err="1"/>
              <a:t>the</a:t>
            </a:r>
            <a:r>
              <a:rPr lang="hu-HU" sz="4200" dirty="0"/>
              <a:t> </a:t>
            </a:r>
            <a:r>
              <a:rPr lang="hu-HU" sz="4200" dirty="0" err="1"/>
              <a:t>Vlah</a:t>
            </a:r>
            <a:r>
              <a:rPr lang="hu-HU" sz="4200" dirty="0"/>
              <a:t> </a:t>
            </a:r>
            <a:r>
              <a:rPr lang="hu-HU" sz="4200" dirty="0" err="1" smtClean="0"/>
              <a:t>Gypsies</a:t>
            </a:r>
            <a:r>
              <a:rPr lang="hu-HU" sz="4200" dirty="0" smtClean="0"/>
              <a:t> </a:t>
            </a:r>
            <a:r>
              <a:rPr lang="hu-HU" sz="4200" dirty="0" err="1" smtClean="0"/>
              <a:t>one</a:t>
            </a:r>
            <a:r>
              <a:rPr lang="hu-HU" sz="4200" dirty="0" smtClean="0"/>
              <a:t> </a:t>
            </a:r>
            <a:r>
              <a:rPr lang="hu-HU" sz="4200" dirty="0" err="1" smtClean="0"/>
              <a:t>can</a:t>
            </a:r>
            <a:r>
              <a:rPr lang="hu-HU" sz="4200" dirty="0" smtClean="0"/>
              <a:t> </a:t>
            </a:r>
            <a:r>
              <a:rPr lang="hu-HU" sz="4200" dirty="0" err="1"/>
              <a:t>find</a:t>
            </a:r>
            <a:r>
              <a:rPr lang="hu-HU" sz="4200" dirty="0"/>
              <a:t> a </a:t>
            </a:r>
            <a:r>
              <a:rPr lang="hu-HU" sz="4200" dirty="0" err="1"/>
              <a:t>kind</a:t>
            </a:r>
            <a:r>
              <a:rPr lang="hu-HU" sz="4200" dirty="0"/>
              <a:t> of </a:t>
            </a:r>
            <a:r>
              <a:rPr lang="hu-HU" sz="4200" b="1" dirty="0" err="1"/>
              <a:t>bilingualism</a:t>
            </a:r>
            <a:endParaRPr lang="hu-HU" sz="4200" b="1" dirty="0"/>
          </a:p>
          <a:p>
            <a:pPr lvl="1"/>
            <a:r>
              <a:rPr lang="hu-HU" sz="4200" dirty="0" err="1"/>
              <a:t>one</a:t>
            </a:r>
            <a:r>
              <a:rPr lang="hu-HU" sz="4200" dirty="0"/>
              <a:t> </a:t>
            </a:r>
            <a:r>
              <a:rPr lang="hu-HU" sz="4200" dirty="0" err="1"/>
              <a:t>language</a:t>
            </a:r>
            <a:r>
              <a:rPr lang="hu-HU" sz="4200" dirty="0"/>
              <a:t> is </a:t>
            </a:r>
            <a:r>
              <a:rPr lang="hu-HU" sz="4200" dirty="0" err="1"/>
              <a:t>used</a:t>
            </a:r>
            <a:r>
              <a:rPr lang="hu-HU" sz="4200" dirty="0"/>
              <a:t> </a:t>
            </a:r>
            <a:r>
              <a:rPr lang="hu-HU" sz="4200" dirty="0" err="1"/>
              <a:t>as</a:t>
            </a:r>
            <a:r>
              <a:rPr lang="hu-HU" sz="4200" dirty="0"/>
              <a:t> an </a:t>
            </a:r>
            <a:r>
              <a:rPr lang="hu-HU" sz="4200" dirty="0" err="1"/>
              <a:t>instrument</a:t>
            </a:r>
            <a:r>
              <a:rPr lang="hu-HU" sz="4200" dirty="0"/>
              <a:t> of </a:t>
            </a:r>
            <a:r>
              <a:rPr lang="hu-HU" sz="4200" dirty="0" err="1"/>
              <a:t>intimate</a:t>
            </a:r>
            <a:r>
              <a:rPr lang="hu-HU" sz="4200" dirty="0"/>
              <a:t>, </a:t>
            </a:r>
            <a:r>
              <a:rPr lang="hu-HU" sz="4200" dirty="0" err="1"/>
              <a:t>familar</a:t>
            </a:r>
            <a:r>
              <a:rPr lang="hu-HU" sz="4200" dirty="0"/>
              <a:t> </a:t>
            </a:r>
            <a:r>
              <a:rPr lang="hu-HU" sz="4200" dirty="0" err="1"/>
              <a:t>communication</a:t>
            </a:r>
            <a:endParaRPr lang="hu-HU" sz="4200" dirty="0"/>
          </a:p>
          <a:p>
            <a:pPr lvl="1"/>
            <a:r>
              <a:rPr lang="hu-HU" sz="4200" dirty="0" err="1"/>
              <a:t>the</a:t>
            </a:r>
            <a:r>
              <a:rPr lang="hu-HU" sz="4200" dirty="0"/>
              <a:t> </a:t>
            </a:r>
            <a:r>
              <a:rPr lang="hu-HU" sz="4200" dirty="0" err="1"/>
              <a:t>other</a:t>
            </a:r>
            <a:r>
              <a:rPr lang="hu-HU" sz="4200" dirty="0"/>
              <a:t> </a:t>
            </a:r>
            <a:r>
              <a:rPr lang="hu-HU" sz="4200" dirty="0" err="1"/>
              <a:t>belongs</a:t>
            </a:r>
            <a:r>
              <a:rPr lang="hu-HU" sz="4200" dirty="0"/>
              <a:t> </a:t>
            </a:r>
            <a:r>
              <a:rPr lang="hu-HU" sz="4200" dirty="0" err="1"/>
              <a:t>to</a:t>
            </a:r>
            <a:r>
              <a:rPr lang="hu-HU" sz="4200" dirty="0"/>
              <a:t> </a:t>
            </a:r>
            <a:r>
              <a:rPr lang="hu-HU" sz="4200" dirty="0" err="1"/>
              <a:t>the</a:t>
            </a:r>
            <a:r>
              <a:rPr lang="hu-HU" sz="4200" dirty="0"/>
              <a:t> </a:t>
            </a:r>
            <a:r>
              <a:rPr lang="hu-HU" sz="4200" dirty="0" smtClean="0"/>
              <a:t> „</a:t>
            </a:r>
            <a:r>
              <a:rPr lang="hu-HU" sz="4200" dirty="0" err="1"/>
              <a:t>formal</a:t>
            </a:r>
            <a:r>
              <a:rPr lang="hu-HU" sz="4200" dirty="0"/>
              <a:t>”, </a:t>
            </a:r>
            <a:r>
              <a:rPr lang="hu-HU" sz="4200" dirty="0" err="1" smtClean="0"/>
              <a:t>official</a:t>
            </a:r>
            <a:r>
              <a:rPr lang="hu-HU" sz="4200" dirty="0" smtClean="0"/>
              <a:t> </a:t>
            </a:r>
            <a:r>
              <a:rPr lang="hu-HU" sz="4200" dirty="0" err="1" smtClean="0"/>
              <a:t>spheres</a:t>
            </a:r>
            <a:r>
              <a:rPr lang="hu-HU" sz="4200" dirty="0" smtClean="0"/>
              <a:t>  – </a:t>
            </a:r>
            <a:r>
              <a:rPr lang="hu-HU" sz="4200" dirty="0" err="1"/>
              <a:t>education</a:t>
            </a:r>
            <a:r>
              <a:rPr lang="hu-HU" sz="4200" dirty="0"/>
              <a:t>, </a:t>
            </a:r>
            <a:r>
              <a:rPr lang="hu-HU" sz="4200" dirty="0" err="1"/>
              <a:t>public</a:t>
            </a:r>
            <a:r>
              <a:rPr lang="hu-HU" sz="4200" dirty="0"/>
              <a:t> </a:t>
            </a:r>
            <a:r>
              <a:rPr lang="hu-HU" sz="4200" dirty="0" err="1"/>
              <a:t>offices</a:t>
            </a:r>
            <a:r>
              <a:rPr lang="hu-HU" sz="4200" dirty="0"/>
              <a:t>, </a:t>
            </a:r>
            <a:r>
              <a:rPr lang="hu-HU" sz="4200" dirty="0" err="1"/>
              <a:t>workplace</a:t>
            </a:r>
            <a:endParaRPr lang="hu-HU" sz="4200" dirty="0"/>
          </a:p>
          <a:p>
            <a:pPr marL="0" indent="0">
              <a:buNone/>
            </a:pPr>
            <a:r>
              <a:rPr lang="hu-HU" sz="4200" dirty="0"/>
              <a:t> </a:t>
            </a:r>
          </a:p>
          <a:p>
            <a:r>
              <a:rPr lang="hu-HU" sz="4200" b="1" dirty="0" err="1" smtClean="0"/>
              <a:t>Eliminiation</a:t>
            </a:r>
            <a:r>
              <a:rPr lang="hu-HU" sz="4200" b="1" dirty="0" smtClean="0"/>
              <a:t> </a:t>
            </a:r>
            <a:r>
              <a:rPr lang="hu-HU" sz="4200" b="1" dirty="0"/>
              <a:t>of </a:t>
            </a:r>
            <a:r>
              <a:rPr lang="hu-HU" sz="4200" b="1" dirty="0" err="1"/>
              <a:t>the</a:t>
            </a:r>
            <a:r>
              <a:rPr lang="hu-HU" sz="4200" b="1" dirty="0"/>
              <a:t> </a:t>
            </a:r>
            <a:r>
              <a:rPr lang="hu-HU" sz="4200" b="1" dirty="0" err="1"/>
              <a:t>majority</a:t>
            </a:r>
            <a:r>
              <a:rPr lang="hu-HU" sz="4200" b="1" dirty="0"/>
              <a:t> </a:t>
            </a:r>
            <a:r>
              <a:rPr lang="hu-HU" sz="4200" b="1" dirty="0" err="1"/>
              <a:t>of</a:t>
            </a:r>
            <a:r>
              <a:rPr lang="hu-HU" sz="4200" b="1" dirty="0"/>
              <a:t> </a:t>
            </a:r>
            <a:r>
              <a:rPr lang="hu-HU" sz="4200" b="1" dirty="0" err="1"/>
              <a:t>gypsy</a:t>
            </a:r>
            <a:r>
              <a:rPr lang="hu-HU" sz="4200" b="1" dirty="0"/>
              <a:t> </a:t>
            </a:r>
            <a:r>
              <a:rPr lang="hu-HU" sz="4200" b="1" dirty="0" err="1"/>
              <a:t>slums</a:t>
            </a:r>
            <a:r>
              <a:rPr lang="hu-HU" sz="4200" b="1" dirty="0"/>
              <a:t> </a:t>
            </a:r>
            <a:r>
              <a:rPr lang="hu-HU" sz="4200" b="1" dirty="0" err="1"/>
              <a:t>between</a:t>
            </a:r>
            <a:r>
              <a:rPr lang="hu-HU" sz="4200" b="1" dirty="0"/>
              <a:t> </a:t>
            </a:r>
            <a:r>
              <a:rPr lang="hu-HU" sz="4200" dirty="0"/>
              <a:t>1965 and 1985 </a:t>
            </a:r>
            <a:r>
              <a:rPr lang="hu-HU" sz="4200" dirty="0" err="1"/>
              <a:t>definitely</a:t>
            </a:r>
            <a:r>
              <a:rPr lang="hu-HU" sz="4200" dirty="0"/>
              <a:t> </a:t>
            </a:r>
            <a:r>
              <a:rPr lang="hu-HU" sz="4200" dirty="0" err="1"/>
              <a:t>contributed</a:t>
            </a:r>
            <a:r>
              <a:rPr lang="hu-HU" sz="4200" dirty="0"/>
              <a:t> </a:t>
            </a:r>
            <a:r>
              <a:rPr lang="hu-HU" sz="4200" dirty="0" err="1"/>
              <a:t>to</a:t>
            </a:r>
            <a:r>
              <a:rPr lang="hu-HU" sz="4200" dirty="0"/>
              <a:t> </a:t>
            </a:r>
            <a:r>
              <a:rPr lang="hu-HU" sz="4200" dirty="0" err="1"/>
              <a:t>the</a:t>
            </a:r>
            <a:r>
              <a:rPr lang="hu-HU" sz="4200" dirty="0"/>
              <a:t> </a:t>
            </a:r>
            <a:r>
              <a:rPr lang="hu-HU" sz="4200" dirty="0" err="1" smtClean="0"/>
              <a:t>change</a:t>
            </a:r>
            <a:r>
              <a:rPr lang="hu-HU" sz="4200" dirty="0" smtClean="0"/>
              <a:t> </a:t>
            </a:r>
            <a:r>
              <a:rPr lang="hu-HU" sz="4200" dirty="0"/>
              <a:t>of </a:t>
            </a:r>
            <a:r>
              <a:rPr lang="hu-HU" sz="4200" dirty="0" err="1"/>
              <a:t>languages</a:t>
            </a:r>
            <a:endParaRPr lang="hu-HU" sz="4200" dirty="0"/>
          </a:p>
          <a:p>
            <a:pPr marL="0" lvl="0" indent="0">
              <a:buNone/>
            </a:pPr>
            <a:r>
              <a:rPr lang="hu-HU" sz="4200" dirty="0" smtClean="0"/>
              <a:t>	- 1971</a:t>
            </a:r>
            <a:r>
              <a:rPr lang="hu-HU" sz="4200" dirty="0"/>
              <a:t>: 75% </a:t>
            </a:r>
            <a:r>
              <a:rPr lang="hu-HU" sz="4200" dirty="0" err="1"/>
              <a:t>Vlah</a:t>
            </a:r>
            <a:r>
              <a:rPr lang="hu-HU" sz="4200" dirty="0"/>
              <a:t> </a:t>
            </a:r>
            <a:r>
              <a:rPr lang="hu-HU" sz="4200" dirty="0" err="1"/>
              <a:t>Gypsies</a:t>
            </a:r>
            <a:r>
              <a:rPr lang="hu-HU" sz="4200" dirty="0"/>
              <a:t>, and 48% of </a:t>
            </a:r>
            <a:r>
              <a:rPr lang="hu-HU" sz="4200" dirty="0" err="1"/>
              <a:t>the</a:t>
            </a:r>
            <a:r>
              <a:rPr lang="hu-HU" sz="4200" dirty="0"/>
              <a:t> </a:t>
            </a:r>
            <a:r>
              <a:rPr lang="hu-HU" sz="4200" dirty="0" err="1"/>
              <a:t>Boyash</a:t>
            </a:r>
            <a:r>
              <a:rPr lang="hu-HU" sz="4200" dirty="0"/>
              <a:t> </a:t>
            </a:r>
            <a:r>
              <a:rPr lang="hu-HU" sz="4200" dirty="0" err="1"/>
              <a:t>lived</a:t>
            </a:r>
            <a:r>
              <a:rPr lang="hu-HU" sz="4200" dirty="0"/>
              <a:t> </a:t>
            </a:r>
            <a:r>
              <a:rPr lang="hu-HU" sz="4200" dirty="0" err="1"/>
              <a:t>in</a:t>
            </a:r>
            <a:r>
              <a:rPr lang="hu-HU" sz="4200" dirty="0"/>
              <a:t> </a:t>
            </a:r>
            <a:r>
              <a:rPr lang="hu-HU" sz="4200" dirty="0" err="1"/>
              <a:t>slums</a:t>
            </a:r>
            <a:endParaRPr lang="hu-HU" sz="4200" dirty="0"/>
          </a:p>
          <a:p>
            <a:pPr marL="0" lvl="0" indent="0">
              <a:buNone/>
            </a:pPr>
            <a:r>
              <a:rPr lang="hu-HU" sz="4200" dirty="0" smtClean="0"/>
              <a:t>	- 1993</a:t>
            </a:r>
            <a:r>
              <a:rPr lang="hu-HU" sz="4200" dirty="0"/>
              <a:t>: 4,9 </a:t>
            </a:r>
            <a:r>
              <a:rPr lang="hu-HU" sz="4200" dirty="0" err="1"/>
              <a:t>Vlah</a:t>
            </a:r>
            <a:r>
              <a:rPr lang="hu-HU" sz="4200" dirty="0"/>
              <a:t> </a:t>
            </a:r>
            <a:r>
              <a:rPr lang="hu-HU" sz="4200" dirty="0" err="1"/>
              <a:t>Gypsies</a:t>
            </a:r>
            <a:r>
              <a:rPr lang="hu-HU" sz="4200" dirty="0"/>
              <a:t>, 1,</a:t>
            </a:r>
            <a:r>
              <a:rPr lang="hu-HU" sz="4200" dirty="0" err="1"/>
              <a:t>1</a:t>
            </a:r>
            <a:r>
              <a:rPr lang="hu-HU" sz="4200" dirty="0"/>
              <a:t> </a:t>
            </a:r>
            <a:r>
              <a:rPr lang="hu-HU" sz="4200" dirty="0" err="1"/>
              <a:t>Boaysah</a:t>
            </a:r>
            <a:endParaRPr lang="hu-HU" sz="4200" dirty="0"/>
          </a:p>
          <a:p>
            <a:pPr marL="0" indent="0">
              <a:buNone/>
            </a:pPr>
            <a:r>
              <a:rPr lang="hu-HU" sz="4200" dirty="0"/>
              <a:t> </a:t>
            </a:r>
          </a:p>
          <a:p>
            <a:r>
              <a:rPr lang="hu-HU" sz="4200" b="1" dirty="0" err="1" smtClean="0"/>
              <a:t>Integration</a:t>
            </a:r>
            <a:r>
              <a:rPr lang="hu-HU" sz="4200" b="1" dirty="0" smtClean="0"/>
              <a:t> </a:t>
            </a:r>
            <a:r>
              <a:rPr lang="hu-HU" sz="4200" b="1" dirty="0" err="1" smtClean="0"/>
              <a:t>on</a:t>
            </a:r>
            <a:r>
              <a:rPr lang="hu-HU" sz="4200" b="1" dirty="0" smtClean="0"/>
              <a:t> </a:t>
            </a:r>
            <a:r>
              <a:rPr lang="hu-HU" sz="4200" b="1" dirty="0" err="1" smtClean="0"/>
              <a:t>workplace</a:t>
            </a:r>
            <a:r>
              <a:rPr lang="hu-HU" sz="4200" b="1" dirty="0" smtClean="0"/>
              <a:t> </a:t>
            </a:r>
            <a:r>
              <a:rPr lang="hu-HU" sz="4200" b="1" dirty="0" err="1" smtClean="0"/>
              <a:t>during</a:t>
            </a:r>
            <a:r>
              <a:rPr lang="hu-HU" sz="4200" b="1" dirty="0" smtClean="0"/>
              <a:t> </a:t>
            </a:r>
            <a:r>
              <a:rPr lang="hu-HU" sz="4200" b="1" dirty="0" err="1" smtClean="0"/>
              <a:t>state</a:t>
            </a:r>
            <a:r>
              <a:rPr lang="hu-HU" sz="4200" b="1" dirty="0" smtClean="0"/>
              <a:t> </a:t>
            </a:r>
            <a:r>
              <a:rPr lang="hu-HU" sz="4200" b="1" dirty="0" err="1" smtClean="0"/>
              <a:t>socialism</a:t>
            </a:r>
            <a:r>
              <a:rPr lang="hu-HU" sz="4200" b="1" dirty="0" smtClean="0"/>
              <a:t> </a:t>
            </a:r>
            <a:r>
              <a:rPr lang="hu-HU" sz="4200" dirty="0" smtClean="0"/>
              <a:t>: </a:t>
            </a:r>
            <a:r>
              <a:rPr lang="hu-HU" sz="4200" dirty="0"/>
              <a:t>1971 – 84% of </a:t>
            </a:r>
            <a:r>
              <a:rPr lang="hu-HU" sz="4200" dirty="0" err="1"/>
              <a:t>Boyash</a:t>
            </a:r>
            <a:r>
              <a:rPr lang="hu-HU" sz="4200" dirty="0"/>
              <a:t> and 75% of </a:t>
            </a:r>
            <a:r>
              <a:rPr lang="hu-HU" sz="4200" dirty="0" err="1"/>
              <a:t>Vlach</a:t>
            </a:r>
            <a:r>
              <a:rPr lang="hu-HU" sz="4200" dirty="0"/>
              <a:t> </a:t>
            </a:r>
            <a:r>
              <a:rPr lang="hu-HU" sz="4200" dirty="0" err="1"/>
              <a:t>men</a:t>
            </a:r>
            <a:r>
              <a:rPr lang="hu-HU" sz="4200" dirty="0"/>
              <a:t> </a:t>
            </a:r>
            <a:r>
              <a:rPr lang="hu-HU" sz="4200" dirty="0" err="1"/>
              <a:t>were</a:t>
            </a:r>
            <a:r>
              <a:rPr lang="hu-HU" sz="4200" dirty="0"/>
              <a:t> </a:t>
            </a:r>
            <a:r>
              <a:rPr lang="hu-HU" sz="4200" dirty="0" err="1"/>
              <a:t>employed</a:t>
            </a:r>
            <a:r>
              <a:rPr lang="hu-HU" sz="4200" dirty="0"/>
              <a:t> </a:t>
            </a:r>
            <a:r>
              <a:rPr lang="hu-HU" sz="4200" dirty="0" err="1"/>
              <a:t>in</a:t>
            </a:r>
            <a:r>
              <a:rPr lang="hu-HU" sz="4200" dirty="0"/>
              <a:t> </a:t>
            </a:r>
            <a:r>
              <a:rPr lang="hu-HU" sz="4200" dirty="0" err="1"/>
              <a:t>places</a:t>
            </a:r>
            <a:r>
              <a:rPr lang="hu-HU" sz="4200" dirty="0"/>
              <a:t> </a:t>
            </a:r>
            <a:r>
              <a:rPr lang="hu-HU" sz="4200" dirty="0" err="1"/>
              <a:t>where</a:t>
            </a:r>
            <a:r>
              <a:rPr lang="hu-HU" sz="4200" dirty="0"/>
              <a:t> </a:t>
            </a:r>
            <a:r>
              <a:rPr lang="hu-HU" sz="4200" dirty="0" err="1"/>
              <a:t>they</a:t>
            </a:r>
            <a:r>
              <a:rPr lang="hu-HU" sz="4200" dirty="0"/>
              <a:t> </a:t>
            </a:r>
            <a:r>
              <a:rPr lang="hu-HU" sz="4200" dirty="0" err="1"/>
              <a:t>were</a:t>
            </a:r>
            <a:r>
              <a:rPr lang="hu-HU" sz="4200" dirty="0"/>
              <a:t> </a:t>
            </a:r>
            <a:r>
              <a:rPr lang="hu-HU" sz="4200" dirty="0" err="1"/>
              <a:t>forced</a:t>
            </a:r>
            <a:r>
              <a:rPr lang="hu-HU" sz="4200" dirty="0"/>
              <a:t> </a:t>
            </a:r>
            <a:r>
              <a:rPr lang="hu-HU" sz="4200" dirty="0" err="1"/>
              <a:t>to</a:t>
            </a:r>
            <a:r>
              <a:rPr lang="hu-HU" sz="4200" dirty="0"/>
              <a:t> </a:t>
            </a:r>
            <a:r>
              <a:rPr lang="hu-HU" sz="4200" dirty="0" err="1"/>
              <a:t>speak</a:t>
            </a:r>
            <a:r>
              <a:rPr lang="hu-HU" sz="4200" dirty="0"/>
              <a:t> </a:t>
            </a:r>
            <a:r>
              <a:rPr lang="hu-HU" sz="4200" dirty="0" err="1" smtClean="0"/>
              <a:t>Hungarian</a:t>
            </a:r>
            <a:r>
              <a:rPr lang="hu-HU" sz="4200" dirty="0" smtClean="0"/>
              <a:t>, </a:t>
            </a:r>
            <a:r>
              <a:rPr lang="hu-HU" sz="4200" dirty="0" err="1" smtClean="0"/>
              <a:t>they</a:t>
            </a:r>
            <a:r>
              <a:rPr lang="hu-HU" sz="4200" dirty="0" smtClean="0"/>
              <a:t> </a:t>
            </a:r>
            <a:r>
              <a:rPr lang="hu-HU" sz="4200" dirty="0"/>
              <a:t>had </a:t>
            </a:r>
            <a:r>
              <a:rPr lang="hu-HU" sz="4200" dirty="0" err="1"/>
              <a:t>to</a:t>
            </a:r>
            <a:r>
              <a:rPr lang="hu-HU" sz="4200" dirty="0"/>
              <a:t> </a:t>
            </a:r>
            <a:r>
              <a:rPr lang="hu-HU" sz="4200" dirty="0" err="1"/>
              <a:t>use</a:t>
            </a:r>
            <a:r>
              <a:rPr lang="hu-HU" sz="4200" dirty="0"/>
              <a:t> </a:t>
            </a:r>
            <a:r>
              <a:rPr lang="hu-HU" sz="4200" dirty="0" err="1"/>
              <a:t>Hungarian</a:t>
            </a:r>
            <a:r>
              <a:rPr lang="hu-HU" sz="4200" dirty="0"/>
              <a:t> </a:t>
            </a:r>
            <a:r>
              <a:rPr lang="hu-HU" sz="4200" dirty="0" err="1"/>
              <a:t>to</a:t>
            </a:r>
            <a:r>
              <a:rPr lang="hu-HU" sz="4200" dirty="0"/>
              <a:t> </a:t>
            </a:r>
            <a:r>
              <a:rPr lang="hu-HU" sz="4200" dirty="0" err="1"/>
              <a:t>communicate</a:t>
            </a:r>
            <a:r>
              <a:rPr lang="hu-HU" sz="4200" dirty="0"/>
              <a:t> </a:t>
            </a:r>
            <a:r>
              <a:rPr lang="hu-HU" sz="4200" dirty="0" err="1"/>
              <a:t>in</a:t>
            </a:r>
            <a:r>
              <a:rPr lang="hu-HU" sz="4200" dirty="0"/>
              <a:t> </a:t>
            </a:r>
            <a:r>
              <a:rPr lang="hu-HU" sz="4200" dirty="0" err="1"/>
              <a:t>formal</a:t>
            </a:r>
            <a:r>
              <a:rPr lang="hu-HU" sz="4200" dirty="0"/>
              <a:t> </a:t>
            </a:r>
            <a:r>
              <a:rPr lang="hu-HU" sz="4200" dirty="0" err="1"/>
              <a:t>situations</a:t>
            </a:r>
            <a:endParaRPr lang="hu-HU" sz="42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02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sz="4000" b="1" dirty="0" err="1" smtClean="0"/>
              <a:t>Ethnographical</a:t>
            </a:r>
            <a:r>
              <a:rPr lang="hu-HU" sz="4000" b="1" dirty="0" smtClean="0"/>
              <a:t> </a:t>
            </a:r>
            <a:r>
              <a:rPr lang="hu-HU" sz="4000" b="1" dirty="0"/>
              <a:t>and </a:t>
            </a:r>
            <a:r>
              <a:rPr lang="hu-HU" sz="4000" b="1" dirty="0" err="1"/>
              <a:t>Cultural</a:t>
            </a:r>
            <a:r>
              <a:rPr lang="hu-HU" sz="4000" b="1" dirty="0"/>
              <a:t> </a:t>
            </a:r>
            <a:r>
              <a:rPr lang="hu-HU" sz="4000" b="1" dirty="0" err="1"/>
              <a:t>Antropological</a:t>
            </a:r>
            <a:r>
              <a:rPr lang="hu-HU" sz="4000" b="1" dirty="0"/>
              <a:t> </a:t>
            </a:r>
            <a:r>
              <a:rPr lang="hu-HU" sz="4000" b="1" dirty="0" err="1"/>
              <a:t>aspects</a:t>
            </a:r>
            <a:r>
              <a:rPr lang="hu-HU" sz="4000" dirty="0"/>
              <a:t/>
            </a:r>
            <a:br>
              <a:rPr lang="hu-HU" sz="4000" dirty="0"/>
            </a:b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069160"/>
          </a:xfrm>
        </p:spPr>
        <p:txBody>
          <a:bodyPr>
            <a:normAutofit fontScale="32500" lnSpcReduction="20000"/>
          </a:bodyPr>
          <a:lstStyle/>
          <a:p>
            <a:pPr marL="457200" lvl="1" indent="0">
              <a:buNone/>
            </a:pPr>
            <a:r>
              <a:rPr lang="hu-HU" sz="5500" dirty="0" err="1" smtClean="0"/>
              <a:t>Ethnograhpic</a:t>
            </a:r>
            <a:r>
              <a:rPr lang="hu-HU" sz="5500" dirty="0" smtClean="0"/>
              <a:t> </a:t>
            </a:r>
            <a:r>
              <a:rPr lang="hu-HU" sz="5500" dirty="0"/>
              <a:t>and </a:t>
            </a:r>
            <a:r>
              <a:rPr lang="hu-HU" sz="5500" dirty="0" err="1"/>
              <a:t>folklore</a:t>
            </a:r>
            <a:r>
              <a:rPr lang="hu-HU" sz="5500" dirty="0"/>
              <a:t> </a:t>
            </a:r>
            <a:r>
              <a:rPr lang="hu-HU" sz="5500" dirty="0" err="1"/>
              <a:t>research</a:t>
            </a:r>
            <a:r>
              <a:rPr lang="hu-HU" sz="5500" dirty="0"/>
              <a:t> </a:t>
            </a:r>
            <a:r>
              <a:rPr lang="hu-HU" sz="5500" dirty="0" err="1"/>
              <a:t>have</a:t>
            </a:r>
            <a:r>
              <a:rPr lang="hu-HU" sz="5500" dirty="0"/>
              <a:t> </a:t>
            </a:r>
            <a:r>
              <a:rPr lang="hu-HU" sz="5500" dirty="0" err="1"/>
              <a:t>been</a:t>
            </a:r>
            <a:r>
              <a:rPr lang="hu-HU" sz="5500" dirty="0"/>
              <a:t> </a:t>
            </a:r>
            <a:r>
              <a:rPr lang="hu-HU" sz="5500" dirty="0" err="1"/>
              <a:t>prinarly</a:t>
            </a:r>
            <a:r>
              <a:rPr lang="hu-HU" sz="5500" dirty="0"/>
              <a:t> </a:t>
            </a:r>
            <a:r>
              <a:rPr lang="hu-HU" sz="5500" dirty="0" err="1"/>
              <a:t>interested</a:t>
            </a:r>
            <a:r>
              <a:rPr lang="hu-HU" sz="5500" dirty="0"/>
              <a:t> </a:t>
            </a:r>
            <a:r>
              <a:rPr lang="hu-HU" sz="5500" dirty="0" err="1"/>
              <a:t>in</a:t>
            </a:r>
            <a:r>
              <a:rPr lang="hu-HU" sz="5500" dirty="0"/>
              <a:t> </a:t>
            </a:r>
            <a:r>
              <a:rPr lang="hu-HU" sz="5500" dirty="0" err="1"/>
              <a:t>Vlach</a:t>
            </a:r>
            <a:r>
              <a:rPr lang="hu-HU" sz="5500" dirty="0"/>
              <a:t> </a:t>
            </a:r>
            <a:r>
              <a:rPr lang="hu-HU" sz="5500" dirty="0" err="1"/>
              <a:t>Gypsies</a:t>
            </a:r>
            <a:r>
              <a:rPr lang="hu-HU" sz="5500" dirty="0"/>
              <a:t> </a:t>
            </a:r>
            <a:r>
              <a:rPr lang="hu-HU" sz="5500" dirty="0" err="1"/>
              <a:t>who</a:t>
            </a:r>
            <a:r>
              <a:rPr lang="hu-HU" sz="5500" dirty="0"/>
              <a:t> </a:t>
            </a:r>
            <a:r>
              <a:rPr lang="hu-HU" sz="5500" dirty="0" err="1"/>
              <a:t>were</a:t>
            </a:r>
            <a:r>
              <a:rPr lang="hu-HU" sz="5500" dirty="0"/>
              <a:t> </a:t>
            </a:r>
            <a:r>
              <a:rPr lang="hu-HU" sz="5500" dirty="0" err="1"/>
              <a:t>regarded</a:t>
            </a:r>
            <a:r>
              <a:rPr lang="hu-HU" sz="5500" dirty="0"/>
              <a:t> </a:t>
            </a:r>
            <a:r>
              <a:rPr lang="hu-HU" sz="5500" dirty="0" err="1"/>
              <a:t>as</a:t>
            </a:r>
            <a:r>
              <a:rPr lang="hu-HU" sz="5500" dirty="0"/>
              <a:t> </a:t>
            </a:r>
            <a:r>
              <a:rPr lang="hu-HU" sz="5500" dirty="0" err="1"/>
              <a:t>traditional</a:t>
            </a:r>
            <a:r>
              <a:rPr lang="hu-HU" sz="5500" dirty="0"/>
              <a:t> </a:t>
            </a:r>
            <a:r>
              <a:rPr lang="hu-HU" sz="5500" dirty="0" err="1"/>
              <a:t>community</a:t>
            </a:r>
            <a:endParaRPr lang="hu-HU" sz="5500" dirty="0"/>
          </a:p>
          <a:p>
            <a:pPr marL="457200" lvl="1" indent="0">
              <a:buNone/>
            </a:pPr>
            <a:endParaRPr lang="hu-HU" sz="5500" dirty="0" smtClean="0"/>
          </a:p>
          <a:p>
            <a:pPr marL="457200" lvl="1" indent="0">
              <a:buNone/>
            </a:pPr>
            <a:r>
              <a:rPr lang="hu-HU" sz="5500" dirty="0" err="1" smtClean="0"/>
              <a:t>Socio-antropological</a:t>
            </a:r>
            <a:r>
              <a:rPr lang="hu-HU" sz="5500" dirty="0" smtClean="0"/>
              <a:t> </a:t>
            </a:r>
            <a:r>
              <a:rPr lang="hu-HU" sz="5500" dirty="0" err="1"/>
              <a:t>approach</a:t>
            </a:r>
            <a:r>
              <a:rPr lang="hu-HU" sz="5500" dirty="0"/>
              <a:t>: </a:t>
            </a:r>
            <a:r>
              <a:rPr lang="hu-HU" sz="5500" dirty="0" err="1"/>
              <a:t>examines</a:t>
            </a:r>
            <a:r>
              <a:rPr lang="hu-HU" sz="5500" dirty="0"/>
              <a:t> </a:t>
            </a:r>
            <a:r>
              <a:rPr lang="hu-HU" sz="5500" dirty="0" err="1"/>
              <a:t>the</a:t>
            </a:r>
            <a:r>
              <a:rPr lang="hu-HU" sz="5500" dirty="0"/>
              <a:t> </a:t>
            </a:r>
            <a:r>
              <a:rPr lang="hu-HU" sz="5500" dirty="0" err="1"/>
              <a:t>culture</a:t>
            </a:r>
            <a:r>
              <a:rPr lang="hu-HU" sz="5500" dirty="0"/>
              <a:t> of Roma </a:t>
            </a:r>
            <a:r>
              <a:rPr lang="hu-HU" sz="5500" dirty="0" err="1"/>
              <a:t>groups</a:t>
            </a:r>
            <a:r>
              <a:rPr lang="hu-HU" sz="5500" dirty="0"/>
              <a:t> </a:t>
            </a:r>
            <a:r>
              <a:rPr lang="hu-HU" sz="5500" dirty="0" err="1"/>
              <a:t>as</a:t>
            </a:r>
            <a:r>
              <a:rPr lang="hu-HU" sz="5500" dirty="0"/>
              <a:t> a </a:t>
            </a:r>
            <a:r>
              <a:rPr lang="hu-HU" sz="5500" dirty="0" err="1"/>
              <a:t>living</a:t>
            </a:r>
            <a:r>
              <a:rPr lang="hu-HU" sz="5500" dirty="0"/>
              <a:t> </a:t>
            </a:r>
            <a:r>
              <a:rPr lang="hu-HU" sz="5500" dirty="0" err="1"/>
              <a:t>culture</a:t>
            </a:r>
            <a:r>
              <a:rPr lang="hu-HU" sz="5500" dirty="0"/>
              <a:t> </a:t>
            </a:r>
            <a:r>
              <a:rPr lang="hu-HU" sz="5500" dirty="0" err="1"/>
              <a:t>whose</a:t>
            </a:r>
            <a:r>
              <a:rPr lang="hu-HU" sz="5500" dirty="0"/>
              <a:t> </a:t>
            </a:r>
            <a:r>
              <a:rPr lang="hu-HU" sz="5500" dirty="0" err="1"/>
              <a:t>primary</a:t>
            </a:r>
            <a:r>
              <a:rPr lang="hu-HU" sz="5500" dirty="0"/>
              <a:t> </a:t>
            </a:r>
            <a:r>
              <a:rPr lang="hu-HU" sz="5500" dirty="0" err="1"/>
              <a:t>function</a:t>
            </a:r>
            <a:r>
              <a:rPr lang="hu-HU" sz="5500" dirty="0"/>
              <a:t> is </a:t>
            </a:r>
          </a:p>
          <a:p>
            <a:pPr lvl="2"/>
            <a:r>
              <a:rPr lang="hu-HU" sz="5500" dirty="0" err="1"/>
              <a:t>to</a:t>
            </a:r>
            <a:r>
              <a:rPr lang="hu-HU" sz="5500" dirty="0"/>
              <a:t> </a:t>
            </a:r>
            <a:r>
              <a:rPr lang="hu-HU" sz="5500" dirty="0" err="1"/>
              <a:t>organize</a:t>
            </a:r>
            <a:r>
              <a:rPr lang="hu-HU" sz="5500" dirty="0"/>
              <a:t> </a:t>
            </a:r>
            <a:r>
              <a:rPr lang="hu-HU" sz="5500" dirty="0" err="1"/>
              <a:t>the</a:t>
            </a:r>
            <a:r>
              <a:rPr lang="hu-HU" sz="5500" dirty="0"/>
              <a:t> </a:t>
            </a:r>
            <a:r>
              <a:rPr lang="hu-HU" sz="5500" dirty="0" err="1"/>
              <a:t>communitiy</a:t>
            </a:r>
            <a:r>
              <a:rPr lang="hu-HU" sz="5500" dirty="0"/>
              <a:t> and life</a:t>
            </a:r>
          </a:p>
          <a:p>
            <a:pPr lvl="2"/>
            <a:r>
              <a:rPr lang="hu-HU" sz="5500" dirty="0" err="1"/>
              <a:t>to</a:t>
            </a:r>
            <a:r>
              <a:rPr lang="hu-HU" sz="5500" dirty="0"/>
              <a:t> </a:t>
            </a:r>
            <a:r>
              <a:rPr lang="hu-HU" sz="5500" dirty="0" err="1"/>
              <a:t>maintain</a:t>
            </a:r>
            <a:r>
              <a:rPr lang="hu-HU" sz="5500" dirty="0"/>
              <a:t> </a:t>
            </a:r>
            <a:r>
              <a:rPr lang="hu-HU" sz="5500" dirty="0" err="1"/>
              <a:t>the</a:t>
            </a:r>
            <a:r>
              <a:rPr lang="hu-HU" sz="5500" dirty="0"/>
              <a:t> </a:t>
            </a:r>
            <a:r>
              <a:rPr lang="hu-HU" sz="5500" dirty="0" err="1"/>
              <a:t>survival</a:t>
            </a:r>
            <a:r>
              <a:rPr lang="hu-HU" sz="5500" dirty="0"/>
              <a:t> of </a:t>
            </a:r>
            <a:r>
              <a:rPr lang="hu-HU" sz="5500" dirty="0" err="1"/>
              <a:t>the</a:t>
            </a:r>
            <a:r>
              <a:rPr lang="hu-HU" sz="5500" dirty="0"/>
              <a:t> </a:t>
            </a:r>
            <a:r>
              <a:rPr lang="hu-HU" sz="5500" dirty="0" err="1"/>
              <a:t>social</a:t>
            </a:r>
            <a:r>
              <a:rPr lang="hu-HU" sz="5500" dirty="0"/>
              <a:t> </a:t>
            </a:r>
            <a:r>
              <a:rPr lang="hu-HU" sz="5500" dirty="0" err="1"/>
              <a:t>group</a:t>
            </a:r>
            <a:r>
              <a:rPr lang="hu-HU" sz="5500" dirty="0"/>
              <a:t> and</a:t>
            </a:r>
          </a:p>
          <a:p>
            <a:pPr lvl="2"/>
            <a:r>
              <a:rPr lang="hu-HU" sz="5500" dirty="0" err="1"/>
              <a:t>to</a:t>
            </a:r>
            <a:r>
              <a:rPr lang="hu-HU" sz="5500" dirty="0"/>
              <a:t> </a:t>
            </a:r>
            <a:r>
              <a:rPr lang="hu-HU" sz="5500" dirty="0" err="1"/>
              <a:t>ensure</a:t>
            </a:r>
            <a:r>
              <a:rPr lang="hu-HU" sz="5500" dirty="0"/>
              <a:t> </a:t>
            </a:r>
            <a:r>
              <a:rPr lang="hu-HU" sz="5500" dirty="0" err="1"/>
              <a:t>livelihood</a:t>
            </a:r>
            <a:endParaRPr lang="hu-HU" sz="5500" dirty="0"/>
          </a:p>
          <a:p>
            <a:pPr marL="0" indent="0">
              <a:buNone/>
            </a:pPr>
            <a:endParaRPr lang="hu-HU" sz="5500" dirty="0"/>
          </a:p>
          <a:p>
            <a:pPr marL="0" indent="0">
              <a:buNone/>
            </a:pPr>
            <a:r>
              <a:rPr lang="hu-HU" sz="5500" dirty="0"/>
              <a:t>Michael Stewart (Brothers of </a:t>
            </a:r>
            <a:r>
              <a:rPr lang="hu-HU" sz="5500" dirty="0" smtClean="0"/>
              <a:t>Song)</a:t>
            </a:r>
          </a:p>
          <a:p>
            <a:r>
              <a:rPr lang="hu-HU" sz="5500" dirty="0" err="1" smtClean="0"/>
              <a:t>in</a:t>
            </a:r>
            <a:r>
              <a:rPr lang="hu-HU" sz="5500" dirty="0" smtClean="0"/>
              <a:t> </a:t>
            </a:r>
            <a:r>
              <a:rPr lang="hu-HU" sz="5500" dirty="0" err="1"/>
              <a:t>describing</a:t>
            </a:r>
            <a:r>
              <a:rPr lang="hu-HU" sz="5500" dirty="0"/>
              <a:t> </a:t>
            </a:r>
            <a:r>
              <a:rPr lang="hu-HU" sz="5500" dirty="0" err="1"/>
              <a:t>Vlach</a:t>
            </a:r>
            <a:r>
              <a:rPr lang="hu-HU" sz="5500" dirty="0"/>
              <a:t> </a:t>
            </a:r>
            <a:r>
              <a:rPr lang="hu-HU" sz="5500" dirty="0" err="1"/>
              <a:t>Gypsies</a:t>
            </a:r>
            <a:r>
              <a:rPr lang="hu-HU" sz="5500" dirty="0"/>
              <a:t> he </a:t>
            </a:r>
            <a:r>
              <a:rPr lang="hu-HU" sz="5500" dirty="0" err="1"/>
              <a:t>examined</a:t>
            </a:r>
            <a:r>
              <a:rPr lang="hu-HU" sz="5500" dirty="0"/>
              <a:t> </a:t>
            </a:r>
            <a:r>
              <a:rPr lang="hu-HU" sz="5500" dirty="0" err="1"/>
              <a:t>both</a:t>
            </a:r>
            <a:r>
              <a:rPr lang="hu-HU" sz="5500" dirty="0"/>
              <a:t> </a:t>
            </a:r>
            <a:r>
              <a:rPr lang="hu-HU" sz="5500" dirty="0" err="1"/>
              <a:t>their</a:t>
            </a:r>
            <a:r>
              <a:rPr lang="hu-HU" sz="5500" dirty="0"/>
              <a:t> </a:t>
            </a:r>
            <a:r>
              <a:rPr lang="hu-HU" sz="5500" dirty="0" err="1"/>
              <a:t>relationship</a:t>
            </a:r>
            <a:r>
              <a:rPr lang="hu-HU" sz="5500" dirty="0"/>
              <a:t> </a:t>
            </a:r>
            <a:r>
              <a:rPr lang="hu-HU" sz="5500" dirty="0" err="1"/>
              <a:t>with</a:t>
            </a:r>
            <a:r>
              <a:rPr lang="hu-HU" sz="5500" dirty="0"/>
              <a:t> </a:t>
            </a:r>
            <a:r>
              <a:rPr lang="hu-HU" sz="5500" dirty="0" err="1"/>
              <a:t>the</a:t>
            </a:r>
            <a:r>
              <a:rPr lang="hu-HU" sz="5500" dirty="0"/>
              <a:t> </a:t>
            </a:r>
            <a:r>
              <a:rPr lang="hu-HU" sz="5500" dirty="0" err="1"/>
              <a:t>peasents</a:t>
            </a:r>
            <a:r>
              <a:rPr lang="hu-HU" sz="5500" dirty="0"/>
              <a:t> and </a:t>
            </a:r>
            <a:r>
              <a:rPr lang="hu-HU" sz="5500" dirty="0" err="1"/>
              <a:t>other</a:t>
            </a:r>
            <a:r>
              <a:rPr lang="hu-HU" sz="5500" dirty="0"/>
              <a:t> </a:t>
            </a:r>
            <a:r>
              <a:rPr lang="hu-HU" sz="5500" dirty="0" err="1"/>
              <a:t>Gypsy</a:t>
            </a:r>
            <a:r>
              <a:rPr lang="hu-HU" sz="5500" dirty="0"/>
              <a:t> </a:t>
            </a:r>
            <a:r>
              <a:rPr lang="hu-HU" sz="5500" dirty="0" err="1" smtClean="0"/>
              <a:t>groups</a:t>
            </a:r>
            <a:endParaRPr lang="hu-HU" sz="5500" dirty="0"/>
          </a:p>
          <a:p>
            <a:endParaRPr lang="hu-HU" sz="5500" dirty="0"/>
          </a:p>
          <a:p>
            <a:r>
              <a:rPr lang="hu-HU" sz="5500" dirty="0" err="1" smtClean="0"/>
              <a:t>draws</a:t>
            </a:r>
            <a:r>
              <a:rPr lang="hu-HU" sz="5500" dirty="0" smtClean="0"/>
              <a:t> </a:t>
            </a:r>
            <a:r>
              <a:rPr lang="hu-HU" sz="5500" dirty="0" err="1"/>
              <a:t>the</a:t>
            </a:r>
            <a:r>
              <a:rPr lang="hu-HU" sz="5500" dirty="0"/>
              <a:t> </a:t>
            </a:r>
            <a:r>
              <a:rPr lang="hu-HU" sz="5500" dirty="0" err="1"/>
              <a:t>distinction</a:t>
            </a:r>
            <a:r>
              <a:rPr lang="hu-HU" sz="5500" dirty="0"/>
              <a:t> </a:t>
            </a:r>
            <a:r>
              <a:rPr lang="hu-HU" sz="5500" dirty="0" err="1"/>
              <a:t>between</a:t>
            </a:r>
            <a:r>
              <a:rPr lang="hu-HU" sz="5500" dirty="0"/>
              <a:t> </a:t>
            </a:r>
            <a:endParaRPr lang="hu-HU" sz="5500" dirty="0" smtClean="0"/>
          </a:p>
          <a:p>
            <a:pPr lvl="1"/>
            <a:r>
              <a:rPr lang="hu-HU" sz="5500" dirty="0" err="1" smtClean="0"/>
              <a:t>Vlach</a:t>
            </a:r>
            <a:r>
              <a:rPr lang="hu-HU" sz="5500" dirty="0" smtClean="0"/>
              <a:t> </a:t>
            </a:r>
            <a:r>
              <a:rPr lang="hu-HU" sz="5500" dirty="0" err="1"/>
              <a:t>Gypsies</a:t>
            </a:r>
            <a:r>
              <a:rPr lang="hu-HU" sz="5500" dirty="0"/>
              <a:t> </a:t>
            </a:r>
            <a:r>
              <a:rPr lang="hu-HU" sz="5500" dirty="0" err="1"/>
              <a:t>whose</a:t>
            </a:r>
            <a:r>
              <a:rPr lang="hu-HU" sz="5500" dirty="0"/>
              <a:t> </a:t>
            </a:r>
            <a:r>
              <a:rPr lang="hu-HU" sz="5500" dirty="0" err="1"/>
              <a:t>lifstyle</a:t>
            </a:r>
            <a:r>
              <a:rPr lang="hu-HU" sz="5500" dirty="0"/>
              <a:t> and </a:t>
            </a:r>
            <a:r>
              <a:rPr lang="hu-HU" sz="5500" dirty="0" err="1"/>
              <a:t>philosophy</a:t>
            </a:r>
            <a:r>
              <a:rPr lang="hu-HU" sz="5500" dirty="0"/>
              <a:t> is </a:t>
            </a:r>
            <a:r>
              <a:rPr lang="hu-HU" sz="5500" dirty="0" err="1"/>
              <a:t>traditional</a:t>
            </a:r>
            <a:r>
              <a:rPr lang="hu-HU" sz="5500" dirty="0"/>
              <a:t> and </a:t>
            </a:r>
            <a:r>
              <a:rPr lang="hu-HU" sz="5500" dirty="0" err="1"/>
              <a:t>different</a:t>
            </a:r>
            <a:r>
              <a:rPr lang="hu-HU" sz="5500" dirty="0"/>
              <a:t> </a:t>
            </a:r>
            <a:r>
              <a:rPr lang="hu-HU" sz="5500" dirty="0" err="1"/>
              <a:t>from</a:t>
            </a:r>
            <a:r>
              <a:rPr lang="hu-HU" sz="5500" dirty="0"/>
              <a:t> </a:t>
            </a:r>
            <a:r>
              <a:rPr lang="hu-HU" sz="5500" dirty="0" err="1"/>
              <a:t>that</a:t>
            </a:r>
            <a:r>
              <a:rPr lang="hu-HU" sz="5500" dirty="0"/>
              <a:t> of </a:t>
            </a:r>
            <a:r>
              <a:rPr lang="hu-HU" sz="5500" dirty="0" err="1"/>
              <a:t>society</a:t>
            </a:r>
            <a:r>
              <a:rPr lang="hu-HU" sz="5500" dirty="0"/>
              <a:t> and </a:t>
            </a:r>
            <a:r>
              <a:rPr lang="hu-HU" sz="5500" dirty="0" err="1"/>
              <a:t>its</a:t>
            </a:r>
            <a:r>
              <a:rPr lang="hu-HU" sz="5500" dirty="0"/>
              <a:t> </a:t>
            </a:r>
            <a:r>
              <a:rPr lang="hu-HU" sz="5500" dirty="0" err="1"/>
              <a:t>codified</a:t>
            </a:r>
            <a:r>
              <a:rPr lang="hu-HU" sz="5500" dirty="0"/>
              <a:t> </a:t>
            </a:r>
            <a:r>
              <a:rPr lang="hu-HU" sz="5500" dirty="0" err="1"/>
              <a:t>set</a:t>
            </a:r>
            <a:r>
              <a:rPr lang="hu-HU" sz="5500" dirty="0"/>
              <a:t> of </a:t>
            </a:r>
            <a:r>
              <a:rPr lang="hu-HU" sz="5500" dirty="0" err="1"/>
              <a:t>values</a:t>
            </a:r>
            <a:r>
              <a:rPr lang="hu-HU" sz="5500" dirty="0"/>
              <a:t> </a:t>
            </a:r>
            <a:r>
              <a:rPr lang="hu-HU" sz="5500" dirty="0" smtClean="0"/>
              <a:t>and</a:t>
            </a:r>
          </a:p>
          <a:p>
            <a:pPr lvl="1"/>
            <a:r>
              <a:rPr lang="hu-HU" sz="5500" dirty="0" smtClean="0"/>
              <a:t>The </a:t>
            </a:r>
            <a:r>
              <a:rPr lang="hu-HU" sz="5500" dirty="0" err="1"/>
              <a:t>Hungarian</a:t>
            </a:r>
            <a:r>
              <a:rPr lang="hu-HU" sz="5500" dirty="0"/>
              <a:t> </a:t>
            </a:r>
            <a:r>
              <a:rPr lang="hu-HU" sz="5500" dirty="0" err="1"/>
              <a:t>Gypsies</a:t>
            </a:r>
            <a:r>
              <a:rPr lang="hu-HU" sz="5500" dirty="0"/>
              <a:t> </a:t>
            </a:r>
            <a:r>
              <a:rPr lang="hu-HU" sz="5500" dirty="0" err="1"/>
              <a:t>who</a:t>
            </a:r>
            <a:r>
              <a:rPr lang="hu-HU" sz="5500" dirty="0"/>
              <a:t> </a:t>
            </a:r>
            <a:r>
              <a:rPr lang="hu-HU" sz="5500" dirty="0" err="1"/>
              <a:t>try</a:t>
            </a:r>
            <a:r>
              <a:rPr lang="hu-HU" sz="5500" dirty="0"/>
              <a:t> </a:t>
            </a:r>
            <a:r>
              <a:rPr lang="hu-HU" sz="5500" dirty="0" err="1"/>
              <a:t>to</a:t>
            </a:r>
            <a:r>
              <a:rPr lang="hu-HU" sz="5500" dirty="0"/>
              <a:t> </a:t>
            </a:r>
            <a:r>
              <a:rPr lang="hu-HU" sz="5500" dirty="0" err="1"/>
              <a:t>conform</a:t>
            </a:r>
            <a:r>
              <a:rPr lang="hu-HU" sz="5500" dirty="0"/>
              <a:t> </a:t>
            </a:r>
            <a:r>
              <a:rPr lang="hu-HU" sz="5500" dirty="0" err="1"/>
              <a:t>to</a:t>
            </a:r>
            <a:r>
              <a:rPr lang="hu-HU" sz="5500" dirty="0"/>
              <a:t> </a:t>
            </a:r>
            <a:r>
              <a:rPr lang="hu-HU" sz="5500" dirty="0" err="1"/>
              <a:t>the</a:t>
            </a:r>
            <a:r>
              <a:rPr lang="hu-HU" sz="5500" dirty="0"/>
              <a:t> </a:t>
            </a:r>
            <a:r>
              <a:rPr lang="hu-HU" sz="5500" dirty="0" err="1"/>
              <a:t>value</a:t>
            </a:r>
            <a:r>
              <a:rPr lang="hu-HU" sz="5500" dirty="0"/>
              <a:t> </a:t>
            </a:r>
            <a:r>
              <a:rPr lang="hu-HU" sz="5500" dirty="0" err="1"/>
              <a:t>system</a:t>
            </a:r>
            <a:r>
              <a:rPr lang="hu-HU" sz="5500" dirty="0"/>
              <a:t> of </a:t>
            </a:r>
            <a:r>
              <a:rPr lang="hu-HU" sz="5500" dirty="0" err="1"/>
              <a:t>society</a:t>
            </a:r>
            <a:r>
              <a:rPr lang="hu-HU" sz="5500" dirty="0"/>
              <a:t> </a:t>
            </a:r>
            <a:r>
              <a:rPr lang="hu-HU" sz="5500" dirty="0" err="1"/>
              <a:t>in</a:t>
            </a:r>
            <a:r>
              <a:rPr lang="hu-HU" sz="5500" dirty="0"/>
              <a:t> </a:t>
            </a:r>
            <a:r>
              <a:rPr lang="hu-HU" sz="5500" dirty="0" err="1"/>
              <a:t>their</a:t>
            </a:r>
            <a:r>
              <a:rPr lang="hu-HU" sz="5500" dirty="0"/>
              <a:t> </a:t>
            </a:r>
            <a:r>
              <a:rPr lang="hu-HU" sz="5500" dirty="0" err="1"/>
              <a:t>lifestyles</a:t>
            </a:r>
            <a:r>
              <a:rPr lang="hu-HU" sz="5500" dirty="0"/>
              <a:t> and </a:t>
            </a:r>
            <a:r>
              <a:rPr lang="hu-HU" sz="5500" dirty="0" err="1"/>
              <a:t>outlook</a:t>
            </a:r>
            <a:endParaRPr lang="hu-HU" sz="55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3097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sz="3200" b="1" smtClean="0"/>
              <a:t/>
            </a:r>
            <a:br>
              <a:rPr lang="hu-HU" altLang="hu-HU" sz="3200" b="1" smtClean="0"/>
            </a:br>
            <a:r>
              <a:rPr lang="hu-HU" altLang="hu-HU" sz="3200" b="1" smtClean="0"/>
              <a:t>Why is important the Roma education issue in HU? – question of integration</a:t>
            </a:r>
            <a:r>
              <a:rPr lang="hu-HU" altLang="hu-HU" smtClean="0"/>
              <a:t/>
            </a:r>
            <a:br>
              <a:rPr lang="hu-HU" altLang="hu-HU" smtClean="0"/>
            </a:br>
            <a:endParaRPr lang="hu-HU" altLang="hu-HU" smtClean="0"/>
          </a:p>
        </p:txBody>
      </p:sp>
      <p:sp>
        <p:nvSpPr>
          <p:cNvPr id="4099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hu-HU" altLang="hu-HU" smtClean="0"/>
              <a:t>Demographic and regional aspects (territorial segregation)</a:t>
            </a:r>
          </a:p>
          <a:p>
            <a:pPr eaLnBrk="1" hangingPunct="1"/>
            <a:r>
              <a:rPr lang="hu-HU" altLang="hu-HU" smtClean="0"/>
              <a:t>Disadvantaged social situation and „Roma question” are interrelated</a:t>
            </a:r>
          </a:p>
          <a:p>
            <a:pPr eaLnBrk="1" hangingPunct="1"/>
            <a:r>
              <a:rPr lang="hu-HU" altLang="hu-HU" smtClean="0"/>
              <a:t>Low school participation rate among Roma pupils at higher school levels</a:t>
            </a:r>
          </a:p>
          <a:p>
            <a:pPr eaLnBrk="1" hangingPunct="1"/>
            <a:r>
              <a:rPr lang="hu-HU" altLang="hu-HU" smtClean="0"/>
              <a:t>High social costs (low skills – high unemployment)</a:t>
            </a:r>
          </a:p>
          <a:p>
            <a:pPr eaLnBrk="1" hangingPunct="1"/>
            <a:r>
              <a:rPr lang="hu-HU" altLang="hu-HU" smtClean="0"/>
              <a:t>The question of equity</a:t>
            </a:r>
          </a:p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49699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altLang="hu-HU" sz="3600" b="1" dirty="0" smtClean="0"/>
              <a:t>The </a:t>
            </a:r>
            <a:r>
              <a:rPr lang="hu-HU" altLang="hu-HU" sz="3600" b="1" dirty="0" err="1" smtClean="0"/>
              <a:t>rate</a:t>
            </a:r>
            <a:r>
              <a:rPr lang="hu-HU" altLang="hu-HU" sz="3600" b="1" dirty="0" smtClean="0"/>
              <a:t> of Roma </a:t>
            </a:r>
            <a:r>
              <a:rPr lang="hu-HU" altLang="hu-HU" sz="3600" b="1" dirty="0" err="1" smtClean="0"/>
              <a:t>students</a:t>
            </a:r>
            <a:r>
              <a:rPr lang="hu-HU" altLang="hu-HU" sz="3600" b="1" dirty="0" smtClean="0"/>
              <a:t> </a:t>
            </a:r>
            <a:r>
              <a:rPr lang="hu-HU" altLang="hu-HU" sz="3600" b="1" dirty="0" err="1" smtClean="0"/>
              <a:t>in</a:t>
            </a:r>
            <a:r>
              <a:rPr lang="hu-HU" altLang="hu-HU" sz="3600" b="1" dirty="0" smtClean="0"/>
              <a:t> </a:t>
            </a:r>
            <a:r>
              <a:rPr lang="hu-HU" altLang="hu-HU" sz="3600" b="1" dirty="0" err="1" smtClean="0"/>
              <a:t>Hungarian</a:t>
            </a:r>
            <a:r>
              <a:rPr lang="hu-HU" altLang="hu-HU" sz="3600" b="1" dirty="0" smtClean="0"/>
              <a:t> </a:t>
            </a:r>
            <a:r>
              <a:rPr lang="hu-HU" altLang="hu-HU" sz="3600" b="1" dirty="0" err="1" smtClean="0"/>
              <a:t>school</a:t>
            </a:r>
            <a:r>
              <a:rPr lang="hu-HU" altLang="hu-HU" sz="3600" b="1" dirty="0" smtClean="0"/>
              <a:t> </a:t>
            </a:r>
            <a:r>
              <a:rPr lang="hu-HU" altLang="hu-HU" sz="3600" b="1" dirty="0" err="1" smtClean="0"/>
              <a:t>system</a:t>
            </a:r>
            <a:r>
              <a:rPr lang="hu-HU" altLang="hu-HU" sz="3600" b="1" dirty="0" smtClean="0"/>
              <a:t> (1969-2009) – ISCED 2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386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8651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 sz="2800" smtClean="0"/>
              <a:t/>
            </a:r>
            <a:br>
              <a:rPr lang="hu-HU" altLang="hu-HU" sz="2800" smtClean="0"/>
            </a:br>
            <a:r>
              <a:rPr lang="hu-HU" altLang="hu-HU" sz="2800" b="1" smtClean="0"/>
              <a:t>Estimated rate of Roma children by county (2008/09)</a:t>
            </a:r>
            <a:br>
              <a:rPr lang="hu-HU" altLang="hu-HU" sz="2800" b="1" smtClean="0"/>
            </a:br>
            <a:r>
              <a:rPr lang="hu-HU" altLang="hu-HU" sz="2800" smtClean="0"/>
              <a:t/>
            </a:r>
            <a:br>
              <a:rPr lang="hu-HU" altLang="hu-HU" sz="2800" smtClean="0"/>
            </a:br>
            <a:endParaRPr lang="hu-HU" altLang="hu-HU" sz="2800" smtClean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468313" y="1773238"/>
          <a:ext cx="8064500" cy="4679949"/>
        </p:xfrm>
        <a:graphic>
          <a:graphicData uri="http://schemas.openxmlformats.org/drawingml/2006/table">
            <a:tbl>
              <a:tblPr/>
              <a:tblGrid>
                <a:gridCol w="6682023"/>
                <a:gridCol w="460825"/>
                <a:gridCol w="921652"/>
              </a:tblGrid>
              <a:tr h="629238">
                <a:tc row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Calibri"/>
                          <a:ea typeface="Calibri"/>
                          <a:cs typeface="Times New Roman"/>
                        </a:rPr>
                        <a:t> 30%+ </a:t>
                      </a:r>
                    </a:p>
                  </a:txBody>
                  <a:tcPr marL="68577" marR="685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436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Calibri"/>
                          <a:ea typeface="Calibri"/>
                          <a:cs typeface="Times New Roman"/>
                        </a:rPr>
                        <a:t>25,1-30%</a:t>
                      </a:r>
                    </a:p>
                  </a:txBody>
                  <a:tcPr marL="68577" marR="685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436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Calibri"/>
                          <a:ea typeface="Calibri"/>
                          <a:cs typeface="Times New Roman"/>
                        </a:rPr>
                        <a:t>20,1-25%</a:t>
                      </a:r>
                    </a:p>
                  </a:txBody>
                  <a:tcPr marL="68577" marR="685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923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Calibri"/>
                          <a:ea typeface="Calibri"/>
                          <a:cs typeface="Times New Roman"/>
                        </a:rPr>
                        <a:t>15,1-20%</a:t>
                      </a:r>
                    </a:p>
                  </a:txBody>
                  <a:tcPr marL="68577" marR="685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436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Calibri"/>
                          <a:ea typeface="Calibri"/>
                          <a:cs typeface="Times New Roman"/>
                        </a:rPr>
                        <a:t>10,1-15%</a:t>
                      </a:r>
                    </a:p>
                  </a:txBody>
                  <a:tcPr marL="68577" marR="685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436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Calibri"/>
                          <a:ea typeface="Calibri"/>
                          <a:cs typeface="Times New Roman"/>
                        </a:rPr>
                        <a:t>5,1-10%</a:t>
                      </a:r>
                    </a:p>
                  </a:txBody>
                  <a:tcPr marL="68577" marR="685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436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Calibri"/>
                          <a:ea typeface="Calibri"/>
                          <a:cs typeface="Times New Roman"/>
                        </a:rPr>
                        <a:t>0-5%</a:t>
                      </a:r>
                    </a:p>
                  </a:txBody>
                  <a:tcPr marL="68577" marR="685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965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5141" name="Group 1"/>
          <p:cNvGrpSpPr>
            <a:grpSpLocks noChangeAspect="1"/>
          </p:cNvGrpSpPr>
          <p:nvPr/>
        </p:nvGrpSpPr>
        <p:grpSpPr bwMode="auto">
          <a:xfrm>
            <a:off x="684213" y="1773238"/>
            <a:ext cx="5762625" cy="3543300"/>
            <a:chOff x="0" y="0"/>
            <a:chExt cx="9075" cy="5580"/>
          </a:xfrm>
        </p:grpSpPr>
        <p:sp>
          <p:nvSpPr>
            <p:cNvPr id="5142" name="AutoShape 4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9075" cy="5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43" name="Freeform 43"/>
            <p:cNvSpPr>
              <a:spLocks/>
            </p:cNvSpPr>
            <p:nvPr/>
          </p:nvSpPr>
          <p:spPr bwMode="auto">
            <a:xfrm>
              <a:off x="2584" y="1977"/>
              <a:ext cx="1232" cy="1737"/>
            </a:xfrm>
            <a:custGeom>
              <a:avLst/>
              <a:gdLst>
                <a:gd name="T0" fmla="*/ 1 w 2465"/>
                <a:gd name="T1" fmla="*/ 7 h 3474"/>
                <a:gd name="T2" fmla="*/ 1 w 2465"/>
                <a:gd name="T3" fmla="*/ 6 h 3474"/>
                <a:gd name="T4" fmla="*/ 1 w 2465"/>
                <a:gd name="T5" fmla="*/ 5 h 3474"/>
                <a:gd name="T6" fmla="*/ 2 w 2465"/>
                <a:gd name="T7" fmla="*/ 5 h 3474"/>
                <a:gd name="T8" fmla="*/ 3 w 2465"/>
                <a:gd name="T9" fmla="*/ 3 h 3474"/>
                <a:gd name="T10" fmla="*/ 3 w 2465"/>
                <a:gd name="T11" fmla="*/ 3 h 3474"/>
                <a:gd name="T12" fmla="*/ 4 w 2465"/>
                <a:gd name="T13" fmla="*/ 5 h 3474"/>
                <a:gd name="T14" fmla="*/ 5 w 2465"/>
                <a:gd name="T15" fmla="*/ 6 h 3474"/>
                <a:gd name="T16" fmla="*/ 6 w 2465"/>
                <a:gd name="T17" fmla="*/ 6 h 3474"/>
                <a:gd name="T18" fmla="*/ 6 w 2465"/>
                <a:gd name="T19" fmla="*/ 5 h 3474"/>
                <a:gd name="T20" fmla="*/ 7 w 2465"/>
                <a:gd name="T21" fmla="*/ 3 h 3474"/>
                <a:gd name="T22" fmla="*/ 8 w 2465"/>
                <a:gd name="T23" fmla="*/ 3 h 3474"/>
                <a:gd name="T24" fmla="*/ 9 w 2465"/>
                <a:gd name="T25" fmla="*/ 3 h 3474"/>
                <a:gd name="T26" fmla="*/ 10 w 2465"/>
                <a:gd name="T27" fmla="*/ 2 h 3474"/>
                <a:gd name="T28" fmla="*/ 9 w 2465"/>
                <a:gd name="T29" fmla="*/ 1 h 3474"/>
                <a:gd name="T30" fmla="*/ 11 w 2465"/>
                <a:gd name="T31" fmla="*/ 1 h 3474"/>
                <a:gd name="T32" fmla="*/ 13 w 2465"/>
                <a:gd name="T33" fmla="*/ 1 h 3474"/>
                <a:gd name="T34" fmla="*/ 13 w 2465"/>
                <a:gd name="T35" fmla="*/ 2 h 3474"/>
                <a:gd name="T36" fmla="*/ 14 w 2465"/>
                <a:gd name="T37" fmla="*/ 3 h 3474"/>
                <a:gd name="T38" fmla="*/ 15 w 2465"/>
                <a:gd name="T39" fmla="*/ 5 h 3474"/>
                <a:gd name="T40" fmla="*/ 15 w 2465"/>
                <a:gd name="T41" fmla="*/ 6 h 3474"/>
                <a:gd name="T42" fmla="*/ 16 w 2465"/>
                <a:gd name="T43" fmla="*/ 7 h 3474"/>
                <a:gd name="T44" fmla="*/ 17 w 2465"/>
                <a:gd name="T45" fmla="*/ 10 h 3474"/>
                <a:gd name="T46" fmla="*/ 17 w 2465"/>
                <a:gd name="T47" fmla="*/ 12 h 3474"/>
                <a:gd name="T48" fmla="*/ 17 w 2465"/>
                <a:gd name="T49" fmla="*/ 13 h 3474"/>
                <a:gd name="T50" fmla="*/ 18 w 2465"/>
                <a:gd name="T51" fmla="*/ 15 h 3474"/>
                <a:gd name="T52" fmla="*/ 19 w 2465"/>
                <a:gd name="T53" fmla="*/ 18 h 3474"/>
                <a:gd name="T54" fmla="*/ 19 w 2465"/>
                <a:gd name="T55" fmla="*/ 20 h 3474"/>
                <a:gd name="T56" fmla="*/ 18 w 2465"/>
                <a:gd name="T57" fmla="*/ 21 h 3474"/>
                <a:gd name="T58" fmla="*/ 18 w 2465"/>
                <a:gd name="T59" fmla="*/ 23 h 3474"/>
                <a:gd name="T60" fmla="*/ 17 w 2465"/>
                <a:gd name="T61" fmla="*/ 24 h 3474"/>
                <a:gd name="T62" fmla="*/ 15 w 2465"/>
                <a:gd name="T63" fmla="*/ 25 h 3474"/>
                <a:gd name="T64" fmla="*/ 14 w 2465"/>
                <a:gd name="T65" fmla="*/ 26 h 3474"/>
                <a:gd name="T66" fmla="*/ 13 w 2465"/>
                <a:gd name="T67" fmla="*/ 27 h 3474"/>
                <a:gd name="T68" fmla="*/ 12 w 2465"/>
                <a:gd name="T69" fmla="*/ 27 h 3474"/>
                <a:gd name="T70" fmla="*/ 12 w 2465"/>
                <a:gd name="T71" fmla="*/ 26 h 3474"/>
                <a:gd name="T72" fmla="*/ 10 w 2465"/>
                <a:gd name="T73" fmla="*/ 25 h 3474"/>
                <a:gd name="T74" fmla="*/ 9 w 2465"/>
                <a:gd name="T75" fmla="*/ 26 h 3474"/>
                <a:gd name="T76" fmla="*/ 8 w 2465"/>
                <a:gd name="T77" fmla="*/ 26 h 3474"/>
                <a:gd name="T78" fmla="*/ 7 w 2465"/>
                <a:gd name="T79" fmla="*/ 24 h 3474"/>
                <a:gd name="T80" fmla="*/ 7 w 2465"/>
                <a:gd name="T81" fmla="*/ 25 h 3474"/>
                <a:gd name="T82" fmla="*/ 7 w 2465"/>
                <a:gd name="T83" fmla="*/ 25 h 3474"/>
                <a:gd name="T84" fmla="*/ 5 w 2465"/>
                <a:gd name="T85" fmla="*/ 24 h 3474"/>
                <a:gd name="T86" fmla="*/ 5 w 2465"/>
                <a:gd name="T87" fmla="*/ 24 h 3474"/>
                <a:gd name="T88" fmla="*/ 3 w 2465"/>
                <a:gd name="T89" fmla="*/ 25 h 3474"/>
                <a:gd name="T90" fmla="*/ 3 w 2465"/>
                <a:gd name="T91" fmla="*/ 22 h 3474"/>
                <a:gd name="T92" fmla="*/ 3 w 2465"/>
                <a:gd name="T93" fmla="*/ 21 h 3474"/>
                <a:gd name="T94" fmla="*/ 3 w 2465"/>
                <a:gd name="T95" fmla="*/ 19 h 3474"/>
                <a:gd name="T96" fmla="*/ 4 w 2465"/>
                <a:gd name="T97" fmla="*/ 18 h 3474"/>
                <a:gd name="T98" fmla="*/ 3 w 2465"/>
                <a:gd name="T99" fmla="*/ 17 h 3474"/>
                <a:gd name="T100" fmla="*/ 4 w 2465"/>
                <a:gd name="T101" fmla="*/ 14 h 3474"/>
                <a:gd name="T102" fmla="*/ 3 w 2465"/>
                <a:gd name="T103" fmla="*/ 13 h 3474"/>
                <a:gd name="T104" fmla="*/ 3 w 2465"/>
                <a:gd name="T105" fmla="*/ 12 h 3474"/>
                <a:gd name="T106" fmla="*/ 3 w 2465"/>
                <a:gd name="T107" fmla="*/ 11 h 3474"/>
                <a:gd name="T108" fmla="*/ 2 w 2465"/>
                <a:gd name="T109" fmla="*/ 10 h 3474"/>
                <a:gd name="T110" fmla="*/ 1 w 2465"/>
                <a:gd name="T111" fmla="*/ 10 h 3474"/>
                <a:gd name="T112" fmla="*/ 0 w 2465"/>
                <a:gd name="T113" fmla="*/ 10 h 3474"/>
                <a:gd name="T114" fmla="*/ 0 w 2465"/>
                <a:gd name="T115" fmla="*/ 9 h 34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65"/>
                <a:gd name="T175" fmla="*/ 0 h 3474"/>
                <a:gd name="T176" fmla="*/ 2465 w 2465"/>
                <a:gd name="T177" fmla="*/ 3474 h 347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65" h="3474">
                  <a:moveTo>
                    <a:pt x="0" y="965"/>
                  </a:moveTo>
                  <a:lnTo>
                    <a:pt x="16" y="950"/>
                  </a:lnTo>
                  <a:lnTo>
                    <a:pt x="16" y="917"/>
                  </a:lnTo>
                  <a:lnTo>
                    <a:pt x="48" y="901"/>
                  </a:lnTo>
                  <a:lnTo>
                    <a:pt x="144" y="885"/>
                  </a:lnTo>
                  <a:lnTo>
                    <a:pt x="128" y="852"/>
                  </a:lnTo>
                  <a:lnTo>
                    <a:pt x="128" y="836"/>
                  </a:lnTo>
                  <a:lnTo>
                    <a:pt x="128" y="820"/>
                  </a:lnTo>
                  <a:lnTo>
                    <a:pt x="144" y="805"/>
                  </a:lnTo>
                  <a:lnTo>
                    <a:pt x="161" y="788"/>
                  </a:lnTo>
                  <a:lnTo>
                    <a:pt x="161" y="772"/>
                  </a:lnTo>
                  <a:lnTo>
                    <a:pt x="177" y="756"/>
                  </a:lnTo>
                  <a:lnTo>
                    <a:pt x="193" y="724"/>
                  </a:lnTo>
                  <a:lnTo>
                    <a:pt x="193" y="707"/>
                  </a:lnTo>
                  <a:lnTo>
                    <a:pt x="193" y="676"/>
                  </a:lnTo>
                  <a:lnTo>
                    <a:pt x="209" y="644"/>
                  </a:lnTo>
                  <a:lnTo>
                    <a:pt x="225" y="644"/>
                  </a:lnTo>
                  <a:lnTo>
                    <a:pt x="225" y="546"/>
                  </a:lnTo>
                  <a:lnTo>
                    <a:pt x="242" y="531"/>
                  </a:lnTo>
                  <a:lnTo>
                    <a:pt x="273" y="499"/>
                  </a:lnTo>
                  <a:lnTo>
                    <a:pt x="289" y="499"/>
                  </a:lnTo>
                  <a:lnTo>
                    <a:pt x="305" y="531"/>
                  </a:lnTo>
                  <a:lnTo>
                    <a:pt x="322" y="531"/>
                  </a:lnTo>
                  <a:lnTo>
                    <a:pt x="354" y="515"/>
                  </a:lnTo>
                  <a:lnTo>
                    <a:pt x="370" y="531"/>
                  </a:lnTo>
                  <a:lnTo>
                    <a:pt x="387" y="546"/>
                  </a:lnTo>
                  <a:lnTo>
                    <a:pt x="419" y="531"/>
                  </a:lnTo>
                  <a:lnTo>
                    <a:pt x="403" y="483"/>
                  </a:lnTo>
                  <a:lnTo>
                    <a:pt x="419" y="466"/>
                  </a:lnTo>
                  <a:lnTo>
                    <a:pt x="435" y="434"/>
                  </a:lnTo>
                  <a:lnTo>
                    <a:pt x="419" y="402"/>
                  </a:lnTo>
                  <a:lnTo>
                    <a:pt x="435" y="402"/>
                  </a:lnTo>
                  <a:lnTo>
                    <a:pt x="483" y="434"/>
                  </a:lnTo>
                  <a:lnTo>
                    <a:pt x="499" y="434"/>
                  </a:lnTo>
                  <a:lnTo>
                    <a:pt x="531" y="434"/>
                  </a:lnTo>
                  <a:lnTo>
                    <a:pt x="499" y="466"/>
                  </a:lnTo>
                  <a:lnTo>
                    <a:pt x="531" y="515"/>
                  </a:lnTo>
                  <a:lnTo>
                    <a:pt x="531" y="531"/>
                  </a:lnTo>
                  <a:lnTo>
                    <a:pt x="548" y="531"/>
                  </a:lnTo>
                  <a:lnTo>
                    <a:pt x="596" y="546"/>
                  </a:lnTo>
                  <a:lnTo>
                    <a:pt x="612" y="563"/>
                  </a:lnTo>
                  <a:lnTo>
                    <a:pt x="612" y="595"/>
                  </a:lnTo>
                  <a:lnTo>
                    <a:pt x="612" y="611"/>
                  </a:lnTo>
                  <a:lnTo>
                    <a:pt x="644" y="611"/>
                  </a:lnTo>
                  <a:lnTo>
                    <a:pt x="660" y="611"/>
                  </a:lnTo>
                  <a:lnTo>
                    <a:pt x="676" y="627"/>
                  </a:lnTo>
                  <a:lnTo>
                    <a:pt x="692" y="644"/>
                  </a:lnTo>
                  <a:lnTo>
                    <a:pt x="709" y="660"/>
                  </a:lnTo>
                  <a:lnTo>
                    <a:pt x="757" y="676"/>
                  </a:lnTo>
                  <a:lnTo>
                    <a:pt x="757" y="627"/>
                  </a:lnTo>
                  <a:lnTo>
                    <a:pt x="790" y="627"/>
                  </a:lnTo>
                  <a:lnTo>
                    <a:pt x="805" y="676"/>
                  </a:lnTo>
                  <a:lnTo>
                    <a:pt x="837" y="660"/>
                  </a:lnTo>
                  <a:lnTo>
                    <a:pt x="837" y="644"/>
                  </a:lnTo>
                  <a:lnTo>
                    <a:pt x="918" y="644"/>
                  </a:lnTo>
                  <a:lnTo>
                    <a:pt x="918" y="595"/>
                  </a:lnTo>
                  <a:lnTo>
                    <a:pt x="886" y="595"/>
                  </a:lnTo>
                  <a:lnTo>
                    <a:pt x="854" y="595"/>
                  </a:lnTo>
                  <a:lnTo>
                    <a:pt x="837" y="563"/>
                  </a:lnTo>
                  <a:lnTo>
                    <a:pt x="870" y="546"/>
                  </a:lnTo>
                  <a:lnTo>
                    <a:pt x="886" y="531"/>
                  </a:lnTo>
                  <a:lnTo>
                    <a:pt x="902" y="499"/>
                  </a:lnTo>
                  <a:lnTo>
                    <a:pt x="918" y="483"/>
                  </a:lnTo>
                  <a:lnTo>
                    <a:pt x="951" y="499"/>
                  </a:lnTo>
                  <a:lnTo>
                    <a:pt x="982" y="515"/>
                  </a:lnTo>
                  <a:lnTo>
                    <a:pt x="998" y="499"/>
                  </a:lnTo>
                  <a:lnTo>
                    <a:pt x="1015" y="450"/>
                  </a:lnTo>
                  <a:lnTo>
                    <a:pt x="1047" y="434"/>
                  </a:lnTo>
                  <a:lnTo>
                    <a:pt x="1031" y="402"/>
                  </a:lnTo>
                  <a:lnTo>
                    <a:pt x="1079" y="354"/>
                  </a:lnTo>
                  <a:lnTo>
                    <a:pt x="1112" y="354"/>
                  </a:lnTo>
                  <a:lnTo>
                    <a:pt x="1144" y="321"/>
                  </a:lnTo>
                  <a:lnTo>
                    <a:pt x="1128" y="289"/>
                  </a:lnTo>
                  <a:lnTo>
                    <a:pt x="1161" y="258"/>
                  </a:lnTo>
                  <a:lnTo>
                    <a:pt x="1161" y="274"/>
                  </a:lnTo>
                  <a:lnTo>
                    <a:pt x="1192" y="258"/>
                  </a:lnTo>
                  <a:lnTo>
                    <a:pt x="1176" y="241"/>
                  </a:lnTo>
                  <a:lnTo>
                    <a:pt x="1208" y="258"/>
                  </a:lnTo>
                  <a:lnTo>
                    <a:pt x="1241" y="274"/>
                  </a:lnTo>
                  <a:lnTo>
                    <a:pt x="1289" y="289"/>
                  </a:lnTo>
                  <a:lnTo>
                    <a:pt x="1305" y="289"/>
                  </a:lnTo>
                  <a:lnTo>
                    <a:pt x="1322" y="274"/>
                  </a:lnTo>
                  <a:lnTo>
                    <a:pt x="1322" y="258"/>
                  </a:lnTo>
                  <a:lnTo>
                    <a:pt x="1289" y="225"/>
                  </a:lnTo>
                  <a:lnTo>
                    <a:pt x="1289" y="209"/>
                  </a:lnTo>
                  <a:lnTo>
                    <a:pt x="1257" y="193"/>
                  </a:lnTo>
                  <a:lnTo>
                    <a:pt x="1241" y="177"/>
                  </a:lnTo>
                  <a:lnTo>
                    <a:pt x="1208" y="145"/>
                  </a:lnTo>
                  <a:lnTo>
                    <a:pt x="1208" y="80"/>
                  </a:lnTo>
                  <a:lnTo>
                    <a:pt x="1257" y="64"/>
                  </a:lnTo>
                  <a:lnTo>
                    <a:pt x="1273" y="64"/>
                  </a:lnTo>
                  <a:lnTo>
                    <a:pt x="1322" y="97"/>
                  </a:lnTo>
                  <a:lnTo>
                    <a:pt x="1385" y="32"/>
                  </a:lnTo>
                  <a:lnTo>
                    <a:pt x="1450" y="32"/>
                  </a:lnTo>
                  <a:lnTo>
                    <a:pt x="1466" y="15"/>
                  </a:lnTo>
                  <a:lnTo>
                    <a:pt x="1514" y="15"/>
                  </a:lnTo>
                  <a:lnTo>
                    <a:pt x="1546" y="32"/>
                  </a:lnTo>
                  <a:lnTo>
                    <a:pt x="1579" y="48"/>
                  </a:lnTo>
                  <a:lnTo>
                    <a:pt x="1595" y="15"/>
                  </a:lnTo>
                  <a:lnTo>
                    <a:pt x="1611" y="15"/>
                  </a:lnTo>
                  <a:lnTo>
                    <a:pt x="1644" y="32"/>
                  </a:lnTo>
                  <a:lnTo>
                    <a:pt x="1691" y="32"/>
                  </a:lnTo>
                  <a:lnTo>
                    <a:pt x="1724" y="0"/>
                  </a:lnTo>
                  <a:lnTo>
                    <a:pt x="1740" y="15"/>
                  </a:lnTo>
                  <a:lnTo>
                    <a:pt x="1756" y="80"/>
                  </a:lnTo>
                  <a:lnTo>
                    <a:pt x="1740" y="113"/>
                  </a:lnTo>
                  <a:lnTo>
                    <a:pt x="1740" y="145"/>
                  </a:lnTo>
                  <a:lnTo>
                    <a:pt x="1724" y="177"/>
                  </a:lnTo>
                  <a:lnTo>
                    <a:pt x="1740" y="193"/>
                  </a:lnTo>
                  <a:lnTo>
                    <a:pt x="1821" y="274"/>
                  </a:lnTo>
                  <a:lnTo>
                    <a:pt x="1805" y="305"/>
                  </a:lnTo>
                  <a:lnTo>
                    <a:pt x="1805" y="321"/>
                  </a:lnTo>
                  <a:lnTo>
                    <a:pt x="1821" y="338"/>
                  </a:lnTo>
                  <a:lnTo>
                    <a:pt x="1837" y="354"/>
                  </a:lnTo>
                  <a:lnTo>
                    <a:pt x="1870" y="354"/>
                  </a:lnTo>
                  <a:lnTo>
                    <a:pt x="1901" y="386"/>
                  </a:lnTo>
                  <a:lnTo>
                    <a:pt x="1933" y="419"/>
                  </a:lnTo>
                  <a:lnTo>
                    <a:pt x="2015" y="531"/>
                  </a:lnTo>
                  <a:lnTo>
                    <a:pt x="2015" y="563"/>
                  </a:lnTo>
                  <a:lnTo>
                    <a:pt x="1998" y="595"/>
                  </a:lnTo>
                  <a:lnTo>
                    <a:pt x="1998" y="611"/>
                  </a:lnTo>
                  <a:lnTo>
                    <a:pt x="1966" y="644"/>
                  </a:lnTo>
                  <a:lnTo>
                    <a:pt x="1933" y="676"/>
                  </a:lnTo>
                  <a:lnTo>
                    <a:pt x="1933" y="691"/>
                  </a:lnTo>
                  <a:lnTo>
                    <a:pt x="1950" y="724"/>
                  </a:lnTo>
                  <a:lnTo>
                    <a:pt x="1982" y="756"/>
                  </a:lnTo>
                  <a:lnTo>
                    <a:pt x="1998" y="820"/>
                  </a:lnTo>
                  <a:lnTo>
                    <a:pt x="2031" y="836"/>
                  </a:lnTo>
                  <a:lnTo>
                    <a:pt x="2046" y="869"/>
                  </a:lnTo>
                  <a:lnTo>
                    <a:pt x="2078" y="933"/>
                  </a:lnTo>
                  <a:lnTo>
                    <a:pt x="2127" y="901"/>
                  </a:lnTo>
                  <a:lnTo>
                    <a:pt x="2159" y="965"/>
                  </a:lnTo>
                  <a:lnTo>
                    <a:pt x="2192" y="1013"/>
                  </a:lnTo>
                  <a:lnTo>
                    <a:pt x="2176" y="1062"/>
                  </a:lnTo>
                  <a:lnTo>
                    <a:pt x="2256" y="1062"/>
                  </a:lnTo>
                  <a:lnTo>
                    <a:pt x="2239" y="1142"/>
                  </a:lnTo>
                  <a:lnTo>
                    <a:pt x="2272" y="1174"/>
                  </a:lnTo>
                  <a:lnTo>
                    <a:pt x="2288" y="1158"/>
                  </a:lnTo>
                  <a:lnTo>
                    <a:pt x="2337" y="1174"/>
                  </a:lnTo>
                  <a:lnTo>
                    <a:pt x="2353" y="1207"/>
                  </a:lnTo>
                  <a:lnTo>
                    <a:pt x="2353" y="1238"/>
                  </a:lnTo>
                  <a:lnTo>
                    <a:pt x="2337" y="1287"/>
                  </a:lnTo>
                  <a:lnTo>
                    <a:pt x="2320" y="1351"/>
                  </a:lnTo>
                  <a:lnTo>
                    <a:pt x="2288" y="1416"/>
                  </a:lnTo>
                  <a:lnTo>
                    <a:pt x="2256" y="1448"/>
                  </a:lnTo>
                  <a:lnTo>
                    <a:pt x="2239" y="1496"/>
                  </a:lnTo>
                  <a:lnTo>
                    <a:pt x="2223" y="1544"/>
                  </a:lnTo>
                  <a:lnTo>
                    <a:pt x="2223" y="1608"/>
                  </a:lnTo>
                  <a:lnTo>
                    <a:pt x="2208" y="1624"/>
                  </a:lnTo>
                  <a:lnTo>
                    <a:pt x="2208" y="1640"/>
                  </a:lnTo>
                  <a:lnTo>
                    <a:pt x="2223" y="1689"/>
                  </a:lnTo>
                  <a:lnTo>
                    <a:pt x="2223" y="1753"/>
                  </a:lnTo>
                  <a:lnTo>
                    <a:pt x="2239" y="1818"/>
                  </a:lnTo>
                  <a:lnTo>
                    <a:pt x="2256" y="1882"/>
                  </a:lnTo>
                  <a:lnTo>
                    <a:pt x="2272" y="1930"/>
                  </a:lnTo>
                  <a:lnTo>
                    <a:pt x="2304" y="1979"/>
                  </a:lnTo>
                  <a:lnTo>
                    <a:pt x="2402" y="2059"/>
                  </a:lnTo>
                  <a:lnTo>
                    <a:pt x="2449" y="2108"/>
                  </a:lnTo>
                  <a:lnTo>
                    <a:pt x="2449" y="2139"/>
                  </a:lnTo>
                  <a:lnTo>
                    <a:pt x="2465" y="2155"/>
                  </a:lnTo>
                  <a:lnTo>
                    <a:pt x="2465" y="2188"/>
                  </a:lnTo>
                  <a:lnTo>
                    <a:pt x="2449" y="2236"/>
                  </a:lnTo>
                  <a:lnTo>
                    <a:pt x="2433" y="2269"/>
                  </a:lnTo>
                  <a:lnTo>
                    <a:pt x="2417" y="2316"/>
                  </a:lnTo>
                  <a:lnTo>
                    <a:pt x="2417" y="2349"/>
                  </a:lnTo>
                  <a:lnTo>
                    <a:pt x="2433" y="2396"/>
                  </a:lnTo>
                  <a:lnTo>
                    <a:pt x="2449" y="2461"/>
                  </a:lnTo>
                  <a:lnTo>
                    <a:pt x="2465" y="2494"/>
                  </a:lnTo>
                  <a:lnTo>
                    <a:pt x="2465" y="2526"/>
                  </a:lnTo>
                  <a:lnTo>
                    <a:pt x="2465" y="2541"/>
                  </a:lnTo>
                  <a:lnTo>
                    <a:pt x="2449" y="2606"/>
                  </a:lnTo>
                  <a:lnTo>
                    <a:pt x="2433" y="2622"/>
                  </a:lnTo>
                  <a:lnTo>
                    <a:pt x="2433" y="2638"/>
                  </a:lnTo>
                  <a:lnTo>
                    <a:pt x="2417" y="2670"/>
                  </a:lnTo>
                  <a:lnTo>
                    <a:pt x="2385" y="2718"/>
                  </a:lnTo>
                  <a:lnTo>
                    <a:pt x="2369" y="2751"/>
                  </a:lnTo>
                  <a:lnTo>
                    <a:pt x="2369" y="2783"/>
                  </a:lnTo>
                  <a:lnTo>
                    <a:pt x="2353" y="2815"/>
                  </a:lnTo>
                  <a:lnTo>
                    <a:pt x="2304" y="2798"/>
                  </a:lnTo>
                  <a:lnTo>
                    <a:pt x="2304" y="2831"/>
                  </a:lnTo>
                  <a:lnTo>
                    <a:pt x="2272" y="2831"/>
                  </a:lnTo>
                  <a:lnTo>
                    <a:pt x="2208" y="2847"/>
                  </a:lnTo>
                  <a:lnTo>
                    <a:pt x="2256" y="2880"/>
                  </a:lnTo>
                  <a:lnTo>
                    <a:pt x="2223" y="2912"/>
                  </a:lnTo>
                  <a:lnTo>
                    <a:pt x="2208" y="2943"/>
                  </a:lnTo>
                  <a:lnTo>
                    <a:pt x="2176" y="2960"/>
                  </a:lnTo>
                  <a:lnTo>
                    <a:pt x="2111" y="3024"/>
                  </a:lnTo>
                  <a:lnTo>
                    <a:pt x="2078" y="3024"/>
                  </a:lnTo>
                  <a:lnTo>
                    <a:pt x="2046" y="3041"/>
                  </a:lnTo>
                  <a:lnTo>
                    <a:pt x="2015" y="3057"/>
                  </a:lnTo>
                  <a:lnTo>
                    <a:pt x="2031" y="3137"/>
                  </a:lnTo>
                  <a:lnTo>
                    <a:pt x="1950" y="3153"/>
                  </a:lnTo>
                  <a:lnTo>
                    <a:pt x="1917" y="3169"/>
                  </a:lnTo>
                  <a:lnTo>
                    <a:pt x="1870" y="3201"/>
                  </a:lnTo>
                  <a:lnTo>
                    <a:pt x="1837" y="3201"/>
                  </a:lnTo>
                  <a:lnTo>
                    <a:pt x="1805" y="3201"/>
                  </a:lnTo>
                  <a:lnTo>
                    <a:pt x="1821" y="3249"/>
                  </a:lnTo>
                  <a:lnTo>
                    <a:pt x="1853" y="3314"/>
                  </a:lnTo>
                  <a:lnTo>
                    <a:pt x="1837" y="3329"/>
                  </a:lnTo>
                  <a:lnTo>
                    <a:pt x="1837" y="3346"/>
                  </a:lnTo>
                  <a:lnTo>
                    <a:pt x="1821" y="3362"/>
                  </a:lnTo>
                  <a:lnTo>
                    <a:pt x="1789" y="3394"/>
                  </a:lnTo>
                  <a:lnTo>
                    <a:pt x="1756" y="3427"/>
                  </a:lnTo>
                  <a:lnTo>
                    <a:pt x="1724" y="3443"/>
                  </a:lnTo>
                  <a:lnTo>
                    <a:pt x="1676" y="3458"/>
                  </a:lnTo>
                  <a:lnTo>
                    <a:pt x="1644" y="3474"/>
                  </a:lnTo>
                  <a:lnTo>
                    <a:pt x="1611" y="3443"/>
                  </a:lnTo>
                  <a:lnTo>
                    <a:pt x="1611" y="3410"/>
                  </a:lnTo>
                  <a:lnTo>
                    <a:pt x="1628" y="3410"/>
                  </a:lnTo>
                  <a:lnTo>
                    <a:pt x="1628" y="3362"/>
                  </a:lnTo>
                  <a:lnTo>
                    <a:pt x="1595" y="3362"/>
                  </a:lnTo>
                  <a:lnTo>
                    <a:pt x="1595" y="3314"/>
                  </a:lnTo>
                  <a:lnTo>
                    <a:pt x="1611" y="3282"/>
                  </a:lnTo>
                  <a:lnTo>
                    <a:pt x="1595" y="3282"/>
                  </a:lnTo>
                  <a:lnTo>
                    <a:pt x="1579" y="3266"/>
                  </a:lnTo>
                  <a:lnTo>
                    <a:pt x="1563" y="3249"/>
                  </a:lnTo>
                  <a:lnTo>
                    <a:pt x="1546" y="3233"/>
                  </a:lnTo>
                  <a:lnTo>
                    <a:pt x="1514" y="3233"/>
                  </a:lnTo>
                  <a:lnTo>
                    <a:pt x="1499" y="3217"/>
                  </a:lnTo>
                  <a:lnTo>
                    <a:pt x="1450" y="3217"/>
                  </a:lnTo>
                  <a:lnTo>
                    <a:pt x="1402" y="3104"/>
                  </a:lnTo>
                  <a:lnTo>
                    <a:pt x="1305" y="3153"/>
                  </a:lnTo>
                  <a:lnTo>
                    <a:pt x="1273" y="3137"/>
                  </a:lnTo>
                  <a:lnTo>
                    <a:pt x="1257" y="3153"/>
                  </a:lnTo>
                  <a:lnTo>
                    <a:pt x="1257" y="3184"/>
                  </a:lnTo>
                  <a:lnTo>
                    <a:pt x="1289" y="3217"/>
                  </a:lnTo>
                  <a:lnTo>
                    <a:pt x="1273" y="3233"/>
                  </a:lnTo>
                  <a:lnTo>
                    <a:pt x="1241" y="3233"/>
                  </a:lnTo>
                  <a:lnTo>
                    <a:pt x="1208" y="3249"/>
                  </a:lnTo>
                  <a:lnTo>
                    <a:pt x="1192" y="3217"/>
                  </a:lnTo>
                  <a:lnTo>
                    <a:pt x="1161" y="3233"/>
                  </a:lnTo>
                  <a:lnTo>
                    <a:pt x="1161" y="3266"/>
                  </a:lnTo>
                  <a:lnTo>
                    <a:pt x="1128" y="3282"/>
                  </a:lnTo>
                  <a:lnTo>
                    <a:pt x="1079" y="3266"/>
                  </a:lnTo>
                  <a:lnTo>
                    <a:pt x="1063" y="3249"/>
                  </a:lnTo>
                  <a:lnTo>
                    <a:pt x="1031" y="3233"/>
                  </a:lnTo>
                  <a:lnTo>
                    <a:pt x="1031" y="3217"/>
                  </a:lnTo>
                  <a:lnTo>
                    <a:pt x="1047" y="3153"/>
                  </a:lnTo>
                  <a:lnTo>
                    <a:pt x="1047" y="3104"/>
                  </a:lnTo>
                  <a:lnTo>
                    <a:pt x="1015" y="3057"/>
                  </a:lnTo>
                  <a:lnTo>
                    <a:pt x="998" y="3024"/>
                  </a:lnTo>
                  <a:lnTo>
                    <a:pt x="998" y="3088"/>
                  </a:lnTo>
                  <a:lnTo>
                    <a:pt x="998" y="3121"/>
                  </a:lnTo>
                  <a:lnTo>
                    <a:pt x="998" y="3153"/>
                  </a:lnTo>
                  <a:lnTo>
                    <a:pt x="982" y="3153"/>
                  </a:lnTo>
                  <a:lnTo>
                    <a:pt x="967" y="3137"/>
                  </a:lnTo>
                  <a:lnTo>
                    <a:pt x="967" y="3104"/>
                  </a:lnTo>
                  <a:lnTo>
                    <a:pt x="951" y="3104"/>
                  </a:lnTo>
                  <a:lnTo>
                    <a:pt x="935" y="3121"/>
                  </a:lnTo>
                  <a:lnTo>
                    <a:pt x="918" y="3121"/>
                  </a:lnTo>
                  <a:lnTo>
                    <a:pt x="918" y="3088"/>
                  </a:lnTo>
                  <a:lnTo>
                    <a:pt x="902" y="3088"/>
                  </a:lnTo>
                  <a:lnTo>
                    <a:pt x="886" y="3104"/>
                  </a:lnTo>
                  <a:lnTo>
                    <a:pt x="870" y="3121"/>
                  </a:lnTo>
                  <a:lnTo>
                    <a:pt x="854" y="3121"/>
                  </a:lnTo>
                  <a:lnTo>
                    <a:pt x="837" y="3121"/>
                  </a:lnTo>
                  <a:lnTo>
                    <a:pt x="790" y="3088"/>
                  </a:lnTo>
                  <a:lnTo>
                    <a:pt x="741" y="3072"/>
                  </a:lnTo>
                  <a:lnTo>
                    <a:pt x="741" y="3057"/>
                  </a:lnTo>
                  <a:lnTo>
                    <a:pt x="725" y="3041"/>
                  </a:lnTo>
                  <a:lnTo>
                    <a:pt x="741" y="3024"/>
                  </a:lnTo>
                  <a:lnTo>
                    <a:pt x="725" y="3008"/>
                  </a:lnTo>
                  <a:lnTo>
                    <a:pt x="709" y="3024"/>
                  </a:lnTo>
                  <a:lnTo>
                    <a:pt x="676" y="3041"/>
                  </a:lnTo>
                  <a:lnTo>
                    <a:pt x="644" y="3057"/>
                  </a:lnTo>
                  <a:lnTo>
                    <a:pt x="629" y="3088"/>
                  </a:lnTo>
                  <a:lnTo>
                    <a:pt x="612" y="3072"/>
                  </a:lnTo>
                  <a:lnTo>
                    <a:pt x="596" y="3104"/>
                  </a:lnTo>
                  <a:lnTo>
                    <a:pt x="580" y="3104"/>
                  </a:lnTo>
                  <a:lnTo>
                    <a:pt x="435" y="3137"/>
                  </a:lnTo>
                  <a:lnTo>
                    <a:pt x="435" y="3104"/>
                  </a:lnTo>
                  <a:lnTo>
                    <a:pt x="435" y="2992"/>
                  </a:lnTo>
                  <a:lnTo>
                    <a:pt x="435" y="2960"/>
                  </a:lnTo>
                  <a:lnTo>
                    <a:pt x="435" y="2912"/>
                  </a:lnTo>
                  <a:lnTo>
                    <a:pt x="435" y="2847"/>
                  </a:lnTo>
                  <a:lnTo>
                    <a:pt x="435" y="2815"/>
                  </a:lnTo>
                  <a:lnTo>
                    <a:pt x="483" y="2798"/>
                  </a:lnTo>
                  <a:lnTo>
                    <a:pt x="419" y="2767"/>
                  </a:lnTo>
                  <a:lnTo>
                    <a:pt x="467" y="2686"/>
                  </a:lnTo>
                  <a:lnTo>
                    <a:pt x="450" y="2638"/>
                  </a:lnTo>
                  <a:lnTo>
                    <a:pt x="419" y="2622"/>
                  </a:lnTo>
                  <a:lnTo>
                    <a:pt x="387" y="2574"/>
                  </a:lnTo>
                  <a:lnTo>
                    <a:pt x="387" y="2541"/>
                  </a:lnTo>
                  <a:lnTo>
                    <a:pt x="354" y="2494"/>
                  </a:lnTo>
                  <a:lnTo>
                    <a:pt x="387" y="2461"/>
                  </a:lnTo>
                  <a:lnTo>
                    <a:pt x="419" y="2445"/>
                  </a:lnTo>
                  <a:lnTo>
                    <a:pt x="450" y="2412"/>
                  </a:lnTo>
                  <a:lnTo>
                    <a:pt x="467" y="2396"/>
                  </a:lnTo>
                  <a:lnTo>
                    <a:pt x="467" y="2381"/>
                  </a:lnTo>
                  <a:lnTo>
                    <a:pt x="483" y="2365"/>
                  </a:lnTo>
                  <a:lnTo>
                    <a:pt x="483" y="2332"/>
                  </a:lnTo>
                  <a:lnTo>
                    <a:pt x="499" y="2284"/>
                  </a:lnTo>
                  <a:lnTo>
                    <a:pt x="515" y="2284"/>
                  </a:lnTo>
                  <a:lnTo>
                    <a:pt x="548" y="2236"/>
                  </a:lnTo>
                  <a:lnTo>
                    <a:pt x="596" y="2220"/>
                  </a:lnTo>
                  <a:lnTo>
                    <a:pt x="596" y="2188"/>
                  </a:lnTo>
                  <a:lnTo>
                    <a:pt x="531" y="2204"/>
                  </a:lnTo>
                  <a:lnTo>
                    <a:pt x="531" y="2139"/>
                  </a:lnTo>
                  <a:lnTo>
                    <a:pt x="499" y="2124"/>
                  </a:lnTo>
                  <a:lnTo>
                    <a:pt x="483" y="2108"/>
                  </a:lnTo>
                  <a:lnTo>
                    <a:pt x="467" y="2059"/>
                  </a:lnTo>
                  <a:lnTo>
                    <a:pt x="467" y="1979"/>
                  </a:lnTo>
                  <a:lnTo>
                    <a:pt x="499" y="1963"/>
                  </a:lnTo>
                  <a:lnTo>
                    <a:pt x="515" y="1946"/>
                  </a:lnTo>
                  <a:lnTo>
                    <a:pt x="548" y="1930"/>
                  </a:lnTo>
                  <a:lnTo>
                    <a:pt x="531" y="1898"/>
                  </a:lnTo>
                  <a:lnTo>
                    <a:pt x="531" y="1865"/>
                  </a:lnTo>
                  <a:lnTo>
                    <a:pt x="531" y="1834"/>
                  </a:lnTo>
                  <a:lnTo>
                    <a:pt x="515" y="1802"/>
                  </a:lnTo>
                  <a:lnTo>
                    <a:pt x="483" y="1769"/>
                  </a:lnTo>
                  <a:lnTo>
                    <a:pt x="467" y="1753"/>
                  </a:lnTo>
                  <a:lnTo>
                    <a:pt x="450" y="1657"/>
                  </a:lnTo>
                  <a:lnTo>
                    <a:pt x="467" y="1657"/>
                  </a:lnTo>
                  <a:lnTo>
                    <a:pt x="483" y="1640"/>
                  </a:lnTo>
                  <a:lnTo>
                    <a:pt x="483" y="1608"/>
                  </a:lnTo>
                  <a:lnTo>
                    <a:pt x="499" y="1608"/>
                  </a:lnTo>
                  <a:lnTo>
                    <a:pt x="499" y="1544"/>
                  </a:lnTo>
                  <a:lnTo>
                    <a:pt x="483" y="1479"/>
                  </a:lnTo>
                  <a:lnTo>
                    <a:pt x="499" y="1448"/>
                  </a:lnTo>
                  <a:lnTo>
                    <a:pt x="467" y="1416"/>
                  </a:lnTo>
                  <a:lnTo>
                    <a:pt x="450" y="1448"/>
                  </a:lnTo>
                  <a:lnTo>
                    <a:pt x="435" y="1432"/>
                  </a:lnTo>
                  <a:lnTo>
                    <a:pt x="435" y="1399"/>
                  </a:lnTo>
                  <a:lnTo>
                    <a:pt x="419" y="1383"/>
                  </a:lnTo>
                  <a:lnTo>
                    <a:pt x="387" y="1383"/>
                  </a:lnTo>
                  <a:lnTo>
                    <a:pt x="338" y="1336"/>
                  </a:lnTo>
                  <a:lnTo>
                    <a:pt x="370" y="1319"/>
                  </a:lnTo>
                  <a:lnTo>
                    <a:pt x="370" y="1303"/>
                  </a:lnTo>
                  <a:lnTo>
                    <a:pt x="354" y="1287"/>
                  </a:lnTo>
                  <a:lnTo>
                    <a:pt x="338" y="1271"/>
                  </a:lnTo>
                  <a:lnTo>
                    <a:pt x="305" y="1271"/>
                  </a:lnTo>
                  <a:lnTo>
                    <a:pt x="258" y="1303"/>
                  </a:lnTo>
                  <a:lnTo>
                    <a:pt x="209" y="1319"/>
                  </a:lnTo>
                  <a:lnTo>
                    <a:pt x="177" y="1303"/>
                  </a:lnTo>
                  <a:lnTo>
                    <a:pt x="161" y="1255"/>
                  </a:lnTo>
                  <a:lnTo>
                    <a:pt x="128" y="1238"/>
                  </a:lnTo>
                  <a:lnTo>
                    <a:pt x="128" y="1191"/>
                  </a:lnTo>
                  <a:lnTo>
                    <a:pt x="81" y="1191"/>
                  </a:lnTo>
                  <a:lnTo>
                    <a:pt x="64" y="1222"/>
                  </a:lnTo>
                  <a:lnTo>
                    <a:pt x="48" y="1207"/>
                  </a:lnTo>
                  <a:lnTo>
                    <a:pt x="32" y="1191"/>
                  </a:lnTo>
                  <a:lnTo>
                    <a:pt x="32" y="1174"/>
                  </a:lnTo>
                  <a:lnTo>
                    <a:pt x="32" y="1158"/>
                  </a:lnTo>
                  <a:lnTo>
                    <a:pt x="16" y="1142"/>
                  </a:lnTo>
                  <a:lnTo>
                    <a:pt x="16" y="1126"/>
                  </a:lnTo>
                  <a:lnTo>
                    <a:pt x="16" y="1110"/>
                  </a:lnTo>
                  <a:lnTo>
                    <a:pt x="16" y="1093"/>
                  </a:lnTo>
                  <a:lnTo>
                    <a:pt x="32" y="1062"/>
                  </a:lnTo>
                  <a:lnTo>
                    <a:pt x="81" y="1030"/>
                  </a:lnTo>
                  <a:lnTo>
                    <a:pt x="48" y="1013"/>
                  </a:lnTo>
                  <a:lnTo>
                    <a:pt x="16" y="997"/>
                  </a:lnTo>
                  <a:lnTo>
                    <a:pt x="0" y="965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44" name="Freeform 42"/>
            <p:cNvSpPr>
              <a:spLocks/>
            </p:cNvSpPr>
            <p:nvPr/>
          </p:nvSpPr>
          <p:spPr bwMode="auto">
            <a:xfrm>
              <a:off x="2584" y="1977"/>
              <a:ext cx="1232" cy="1737"/>
            </a:xfrm>
            <a:custGeom>
              <a:avLst/>
              <a:gdLst>
                <a:gd name="T0" fmla="*/ 1 w 2465"/>
                <a:gd name="T1" fmla="*/ 7 h 3474"/>
                <a:gd name="T2" fmla="*/ 1 w 2465"/>
                <a:gd name="T3" fmla="*/ 6 h 3474"/>
                <a:gd name="T4" fmla="*/ 1 w 2465"/>
                <a:gd name="T5" fmla="*/ 5 h 3474"/>
                <a:gd name="T6" fmla="*/ 2 w 2465"/>
                <a:gd name="T7" fmla="*/ 5 h 3474"/>
                <a:gd name="T8" fmla="*/ 3 w 2465"/>
                <a:gd name="T9" fmla="*/ 3 h 3474"/>
                <a:gd name="T10" fmla="*/ 3 w 2465"/>
                <a:gd name="T11" fmla="*/ 3 h 3474"/>
                <a:gd name="T12" fmla="*/ 4 w 2465"/>
                <a:gd name="T13" fmla="*/ 5 h 3474"/>
                <a:gd name="T14" fmla="*/ 5 w 2465"/>
                <a:gd name="T15" fmla="*/ 6 h 3474"/>
                <a:gd name="T16" fmla="*/ 6 w 2465"/>
                <a:gd name="T17" fmla="*/ 6 h 3474"/>
                <a:gd name="T18" fmla="*/ 6 w 2465"/>
                <a:gd name="T19" fmla="*/ 5 h 3474"/>
                <a:gd name="T20" fmla="*/ 7 w 2465"/>
                <a:gd name="T21" fmla="*/ 3 h 3474"/>
                <a:gd name="T22" fmla="*/ 8 w 2465"/>
                <a:gd name="T23" fmla="*/ 3 h 3474"/>
                <a:gd name="T24" fmla="*/ 9 w 2465"/>
                <a:gd name="T25" fmla="*/ 3 h 3474"/>
                <a:gd name="T26" fmla="*/ 10 w 2465"/>
                <a:gd name="T27" fmla="*/ 2 h 3474"/>
                <a:gd name="T28" fmla="*/ 9 w 2465"/>
                <a:gd name="T29" fmla="*/ 1 h 3474"/>
                <a:gd name="T30" fmla="*/ 11 w 2465"/>
                <a:gd name="T31" fmla="*/ 1 h 3474"/>
                <a:gd name="T32" fmla="*/ 13 w 2465"/>
                <a:gd name="T33" fmla="*/ 1 h 3474"/>
                <a:gd name="T34" fmla="*/ 13 w 2465"/>
                <a:gd name="T35" fmla="*/ 2 h 3474"/>
                <a:gd name="T36" fmla="*/ 14 w 2465"/>
                <a:gd name="T37" fmla="*/ 3 h 3474"/>
                <a:gd name="T38" fmla="*/ 15 w 2465"/>
                <a:gd name="T39" fmla="*/ 5 h 3474"/>
                <a:gd name="T40" fmla="*/ 15 w 2465"/>
                <a:gd name="T41" fmla="*/ 6 h 3474"/>
                <a:gd name="T42" fmla="*/ 16 w 2465"/>
                <a:gd name="T43" fmla="*/ 7 h 3474"/>
                <a:gd name="T44" fmla="*/ 17 w 2465"/>
                <a:gd name="T45" fmla="*/ 10 h 3474"/>
                <a:gd name="T46" fmla="*/ 17 w 2465"/>
                <a:gd name="T47" fmla="*/ 12 h 3474"/>
                <a:gd name="T48" fmla="*/ 17 w 2465"/>
                <a:gd name="T49" fmla="*/ 13 h 3474"/>
                <a:gd name="T50" fmla="*/ 18 w 2465"/>
                <a:gd name="T51" fmla="*/ 15 h 3474"/>
                <a:gd name="T52" fmla="*/ 19 w 2465"/>
                <a:gd name="T53" fmla="*/ 18 h 3474"/>
                <a:gd name="T54" fmla="*/ 19 w 2465"/>
                <a:gd name="T55" fmla="*/ 20 h 3474"/>
                <a:gd name="T56" fmla="*/ 18 w 2465"/>
                <a:gd name="T57" fmla="*/ 21 h 3474"/>
                <a:gd name="T58" fmla="*/ 18 w 2465"/>
                <a:gd name="T59" fmla="*/ 23 h 3474"/>
                <a:gd name="T60" fmla="*/ 17 w 2465"/>
                <a:gd name="T61" fmla="*/ 24 h 3474"/>
                <a:gd name="T62" fmla="*/ 15 w 2465"/>
                <a:gd name="T63" fmla="*/ 25 h 3474"/>
                <a:gd name="T64" fmla="*/ 14 w 2465"/>
                <a:gd name="T65" fmla="*/ 26 h 3474"/>
                <a:gd name="T66" fmla="*/ 13 w 2465"/>
                <a:gd name="T67" fmla="*/ 27 h 3474"/>
                <a:gd name="T68" fmla="*/ 12 w 2465"/>
                <a:gd name="T69" fmla="*/ 27 h 3474"/>
                <a:gd name="T70" fmla="*/ 12 w 2465"/>
                <a:gd name="T71" fmla="*/ 26 h 3474"/>
                <a:gd name="T72" fmla="*/ 10 w 2465"/>
                <a:gd name="T73" fmla="*/ 25 h 3474"/>
                <a:gd name="T74" fmla="*/ 9 w 2465"/>
                <a:gd name="T75" fmla="*/ 26 h 3474"/>
                <a:gd name="T76" fmla="*/ 8 w 2465"/>
                <a:gd name="T77" fmla="*/ 26 h 3474"/>
                <a:gd name="T78" fmla="*/ 7 w 2465"/>
                <a:gd name="T79" fmla="*/ 24 h 3474"/>
                <a:gd name="T80" fmla="*/ 7 w 2465"/>
                <a:gd name="T81" fmla="*/ 25 h 3474"/>
                <a:gd name="T82" fmla="*/ 7 w 2465"/>
                <a:gd name="T83" fmla="*/ 25 h 3474"/>
                <a:gd name="T84" fmla="*/ 5 w 2465"/>
                <a:gd name="T85" fmla="*/ 24 h 3474"/>
                <a:gd name="T86" fmla="*/ 5 w 2465"/>
                <a:gd name="T87" fmla="*/ 24 h 3474"/>
                <a:gd name="T88" fmla="*/ 3 w 2465"/>
                <a:gd name="T89" fmla="*/ 25 h 3474"/>
                <a:gd name="T90" fmla="*/ 3 w 2465"/>
                <a:gd name="T91" fmla="*/ 22 h 3474"/>
                <a:gd name="T92" fmla="*/ 3 w 2465"/>
                <a:gd name="T93" fmla="*/ 21 h 3474"/>
                <a:gd name="T94" fmla="*/ 3 w 2465"/>
                <a:gd name="T95" fmla="*/ 19 h 3474"/>
                <a:gd name="T96" fmla="*/ 4 w 2465"/>
                <a:gd name="T97" fmla="*/ 18 h 3474"/>
                <a:gd name="T98" fmla="*/ 3 w 2465"/>
                <a:gd name="T99" fmla="*/ 17 h 3474"/>
                <a:gd name="T100" fmla="*/ 4 w 2465"/>
                <a:gd name="T101" fmla="*/ 14 h 3474"/>
                <a:gd name="T102" fmla="*/ 3 w 2465"/>
                <a:gd name="T103" fmla="*/ 13 h 3474"/>
                <a:gd name="T104" fmla="*/ 3 w 2465"/>
                <a:gd name="T105" fmla="*/ 12 h 3474"/>
                <a:gd name="T106" fmla="*/ 3 w 2465"/>
                <a:gd name="T107" fmla="*/ 11 h 3474"/>
                <a:gd name="T108" fmla="*/ 2 w 2465"/>
                <a:gd name="T109" fmla="*/ 10 h 3474"/>
                <a:gd name="T110" fmla="*/ 1 w 2465"/>
                <a:gd name="T111" fmla="*/ 10 h 3474"/>
                <a:gd name="T112" fmla="*/ 0 w 2465"/>
                <a:gd name="T113" fmla="*/ 10 h 3474"/>
                <a:gd name="T114" fmla="*/ 0 w 2465"/>
                <a:gd name="T115" fmla="*/ 9 h 34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65"/>
                <a:gd name="T175" fmla="*/ 0 h 3474"/>
                <a:gd name="T176" fmla="*/ 2465 w 2465"/>
                <a:gd name="T177" fmla="*/ 3474 h 347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65" h="3474">
                  <a:moveTo>
                    <a:pt x="0" y="965"/>
                  </a:moveTo>
                  <a:lnTo>
                    <a:pt x="16" y="950"/>
                  </a:lnTo>
                  <a:lnTo>
                    <a:pt x="16" y="917"/>
                  </a:lnTo>
                  <a:lnTo>
                    <a:pt x="48" y="901"/>
                  </a:lnTo>
                  <a:lnTo>
                    <a:pt x="144" y="885"/>
                  </a:lnTo>
                  <a:lnTo>
                    <a:pt x="128" y="852"/>
                  </a:lnTo>
                  <a:lnTo>
                    <a:pt x="128" y="836"/>
                  </a:lnTo>
                  <a:lnTo>
                    <a:pt x="128" y="820"/>
                  </a:lnTo>
                  <a:lnTo>
                    <a:pt x="144" y="805"/>
                  </a:lnTo>
                  <a:lnTo>
                    <a:pt x="161" y="788"/>
                  </a:lnTo>
                  <a:lnTo>
                    <a:pt x="161" y="772"/>
                  </a:lnTo>
                  <a:lnTo>
                    <a:pt x="177" y="756"/>
                  </a:lnTo>
                  <a:lnTo>
                    <a:pt x="193" y="724"/>
                  </a:lnTo>
                  <a:lnTo>
                    <a:pt x="193" y="707"/>
                  </a:lnTo>
                  <a:lnTo>
                    <a:pt x="193" y="676"/>
                  </a:lnTo>
                  <a:lnTo>
                    <a:pt x="209" y="644"/>
                  </a:lnTo>
                  <a:lnTo>
                    <a:pt x="225" y="644"/>
                  </a:lnTo>
                  <a:lnTo>
                    <a:pt x="225" y="546"/>
                  </a:lnTo>
                  <a:lnTo>
                    <a:pt x="242" y="531"/>
                  </a:lnTo>
                  <a:lnTo>
                    <a:pt x="273" y="499"/>
                  </a:lnTo>
                  <a:lnTo>
                    <a:pt x="289" y="499"/>
                  </a:lnTo>
                  <a:lnTo>
                    <a:pt x="305" y="531"/>
                  </a:lnTo>
                  <a:lnTo>
                    <a:pt x="322" y="531"/>
                  </a:lnTo>
                  <a:lnTo>
                    <a:pt x="354" y="515"/>
                  </a:lnTo>
                  <a:lnTo>
                    <a:pt x="370" y="531"/>
                  </a:lnTo>
                  <a:lnTo>
                    <a:pt x="387" y="546"/>
                  </a:lnTo>
                  <a:lnTo>
                    <a:pt x="419" y="531"/>
                  </a:lnTo>
                  <a:lnTo>
                    <a:pt x="403" y="483"/>
                  </a:lnTo>
                  <a:lnTo>
                    <a:pt x="419" y="466"/>
                  </a:lnTo>
                  <a:lnTo>
                    <a:pt x="435" y="434"/>
                  </a:lnTo>
                  <a:lnTo>
                    <a:pt x="419" y="402"/>
                  </a:lnTo>
                  <a:lnTo>
                    <a:pt x="435" y="402"/>
                  </a:lnTo>
                  <a:lnTo>
                    <a:pt x="483" y="434"/>
                  </a:lnTo>
                  <a:lnTo>
                    <a:pt x="499" y="434"/>
                  </a:lnTo>
                  <a:lnTo>
                    <a:pt x="531" y="434"/>
                  </a:lnTo>
                  <a:lnTo>
                    <a:pt x="499" y="466"/>
                  </a:lnTo>
                  <a:lnTo>
                    <a:pt x="531" y="515"/>
                  </a:lnTo>
                  <a:lnTo>
                    <a:pt x="531" y="531"/>
                  </a:lnTo>
                  <a:lnTo>
                    <a:pt x="548" y="531"/>
                  </a:lnTo>
                  <a:lnTo>
                    <a:pt x="596" y="546"/>
                  </a:lnTo>
                  <a:lnTo>
                    <a:pt x="612" y="563"/>
                  </a:lnTo>
                  <a:lnTo>
                    <a:pt x="612" y="595"/>
                  </a:lnTo>
                  <a:lnTo>
                    <a:pt x="612" y="611"/>
                  </a:lnTo>
                  <a:lnTo>
                    <a:pt x="644" y="611"/>
                  </a:lnTo>
                  <a:lnTo>
                    <a:pt x="660" y="611"/>
                  </a:lnTo>
                  <a:lnTo>
                    <a:pt x="676" y="627"/>
                  </a:lnTo>
                  <a:lnTo>
                    <a:pt x="692" y="644"/>
                  </a:lnTo>
                  <a:lnTo>
                    <a:pt x="709" y="660"/>
                  </a:lnTo>
                  <a:lnTo>
                    <a:pt x="757" y="676"/>
                  </a:lnTo>
                  <a:lnTo>
                    <a:pt x="757" y="627"/>
                  </a:lnTo>
                  <a:lnTo>
                    <a:pt x="790" y="627"/>
                  </a:lnTo>
                  <a:lnTo>
                    <a:pt x="805" y="676"/>
                  </a:lnTo>
                  <a:lnTo>
                    <a:pt x="837" y="660"/>
                  </a:lnTo>
                  <a:lnTo>
                    <a:pt x="837" y="644"/>
                  </a:lnTo>
                  <a:lnTo>
                    <a:pt x="918" y="644"/>
                  </a:lnTo>
                  <a:lnTo>
                    <a:pt x="918" y="595"/>
                  </a:lnTo>
                  <a:lnTo>
                    <a:pt x="886" y="595"/>
                  </a:lnTo>
                  <a:lnTo>
                    <a:pt x="854" y="595"/>
                  </a:lnTo>
                  <a:lnTo>
                    <a:pt x="837" y="563"/>
                  </a:lnTo>
                  <a:lnTo>
                    <a:pt x="870" y="546"/>
                  </a:lnTo>
                  <a:lnTo>
                    <a:pt x="886" y="531"/>
                  </a:lnTo>
                  <a:lnTo>
                    <a:pt x="902" y="499"/>
                  </a:lnTo>
                  <a:lnTo>
                    <a:pt x="918" y="483"/>
                  </a:lnTo>
                  <a:lnTo>
                    <a:pt x="951" y="499"/>
                  </a:lnTo>
                  <a:lnTo>
                    <a:pt x="982" y="515"/>
                  </a:lnTo>
                  <a:lnTo>
                    <a:pt x="998" y="499"/>
                  </a:lnTo>
                  <a:lnTo>
                    <a:pt x="1015" y="450"/>
                  </a:lnTo>
                  <a:lnTo>
                    <a:pt x="1047" y="434"/>
                  </a:lnTo>
                  <a:lnTo>
                    <a:pt x="1031" y="402"/>
                  </a:lnTo>
                  <a:lnTo>
                    <a:pt x="1079" y="354"/>
                  </a:lnTo>
                  <a:lnTo>
                    <a:pt x="1112" y="354"/>
                  </a:lnTo>
                  <a:lnTo>
                    <a:pt x="1144" y="321"/>
                  </a:lnTo>
                  <a:lnTo>
                    <a:pt x="1128" y="289"/>
                  </a:lnTo>
                  <a:lnTo>
                    <a:pt x="1161" y="258"/>
                  </a:lnTo>
                  <a:lnTo>
                    <a:pt x="1161" y="274"/>
                  </a:lnTo>
                  <a:lnTo>
                    <a:pt x="1192" y="258"/>
                  </a:lnTo>
                  <a:lnTo>
                    <a:pt x="1176" y="241"/>
                  </a:lnTo>
                  <a:lnTo>
                    <a:pt x="1208" y="258"/>
                  </a:lnTo>
                  <a:lnTo>
                    <a:pt x="1241" y="274"/>
                  </a:lnTo>
                  <a:lnTo>
                    <a:pt x="1289" y="289"/>
                  </a:lnTo>
                  <a:lnTo>
                    <a:pt x="1305" y="289"/>
                  </a:lnTo>
                  <a:lnTo>
                    <a:pt x="1322" y="274"/>
                  </a:lnTo>
                  <a:lnTo>
                    <a:pt x="1322" y="258"/>
                  </a:lnTo>
                  <a:lnTo>
                    <a:pt x="1289" y="225"/>
                  </a:lnTo>
                  <a:lnTo>
                    <a:pt x="1289" y="209"/>
                  </a:lnTo>
                  <a:lnTo>
                    <a:pt x="1257" y="193"/>
                  </a:lnTo>
                  <a:lnTo>
                    <a:pt x="1241" y="177"/>
                  </a:lnTo>
                  <a:lnTo>
                    <a:pt x="1208" y="145"/>
                  </a:lnTo>
                  <a:lnTo>
                    <a:pt x="1208" y="80"/>
                  </a:lnTo>
                  <a:lnTo>
                    <a:pt x="1257" y="64"/>
                  </a:lnTo>
                  <a:lnTo>
                    <a:pt x="1273" y="64"/>
                  </a:lnTo>
                  <a:lnTo>
                    <a:pt x="1322" y="97"/>
                  </a:lnTo>
                  <a:lnTo>
                    <a:pt x="1385" y="32"/>
                  </a:lnTo>
                  <a:lnTo>
                    <a:pt x="1450" y="32"/>
                  </a:lnTo>
                  <a:lnTo>
                    <a:pt x="1466" y="15"/>
                  </a:lnTo>
                  <a:lnTo>
                    <a:pt x="1514" y="15"/>
                  </a:lnTo>
                  <a:lnTo>
                    <a:pt x="1546" y="32"/>
                  </a:lnTo>
                  <a:lnTo>
                    <a:pt x="1579" y="48"/>
                  </a:lnTo>
                  <a:lnTo>
                    <a:pt x="1595" y="15"/>
                  </a:lnTo>
                  <a:lnTo>
                    <a:pt x="1611" y="15"/>
                  </a:lnTo>
                  <a:lnTo>
                    <a:pt x="1644" y="32"/>
                  </a:lnTo>
                  <a:lnTo>
                    <a:pt x="1691" y="32"/>
                  </a:lnTo>
                  <a:lnTo>
                    <a:pt x="1724" y="0"/>
                  </a:lnTo>
                  <a:lnTo>
                    <a:pt x="1740" y="15"/>
                  </a:lnTo>
                  <a:lnTo>
                    <a:pt x="1756" y="80"/>
                  </a:lnTo>
                  <a:lnTo>
                    <a:pt x="1740" y="113"/>
                  </a:lnTo>
                  <a:lnTo>
                    <a:pt x="1740" y="145"/>
                  </a:lnTo>
                  <a:lnTo>
                    <a:pt x="1724" y="177"/>
                  </a:lnTo>
                  <a:lnTo>
                    <a:pt x="1740" y="193"/>
                  </a:lnTo>
                  <a:lnTo>
                    <a:pt x="1821" y="274"/>
                  </a:lnTo>
                  <a:lnTo>
                    <a:pt x="1805" y="305"/>
                  </a:lnTo>
                  <a:lnTo>
                    <a:pt x="1805" y="321"/>
                  </a:lnTo>
                  <a:lnTo>
                    <a:pt x="1821" y="338"/>
                  </a:lnTo>
                  <a:lnTo>
                    <a:pt x="1837" y="354"/>
                  </a:lnTo>
                  <a:lnTo>
                    <a:pt x="1870" y="354"/>
                  </a:lnTo>
                  <a:lnTo>
                    <a:pt x="1901" y="386"/>
                  </a:lnTo>
                  <a:lnTo>
                    <a:pt x="1933" y="419"/>
                  </a:lnTo>
                  <a:lnTo>
                    <a:pt x="2015" y="531"/>
                  </a:lnTo>
                  <a:lnTo>
                    <a:pt x="2015" y="563"/>
                  </a:lnTo>
                  <a:lnTo>
                    <a:pt x="1998" y="595"/>
                  </a:lnTo>
                  <a:lnTo>
                    <a:pt x="1998" y="611"/>
                  </a:lnTo>
                  <a:lnTo>
                    <a:pt x="1966" y="644"/>
                  </a:lnTo>
                  <a:lnTo>
                    <a:pt x="1933" y="676"/>
                  </a:lnTo>
                  <a:lnTo>
                    <a:pt x="1933" y="691"/>
                  </a:lnTo>
                  <a:lnTo>
                    <a:pt x="1950" y="724"/>
                  </a:lnTo>
                  <a:lnTo>
                    <a:pt x="1982" y="756"/>
                  </a:lnTo>
                  <a:lnTo>
                    <a:pt x="1998" y="820"/>
                  </a:lnTo>
                  <a:lnTo>
                    <a:pt x="2031" y="836"/>
                  </a:lnTo>
                  <a:lnTo>
                    <a:pt x="2046" y="869"/>
                  </a:lnTo>
                  <a:lnTo>
                    <a:pt x="2078" y="933"/>
                  </a:lnTo>
                  <a:lnTo>
                    <a:pt x="2127" y="901"/>
                  </a:lnTo>
                  <a:lnTo>
                    <a:pt x="2159" y="965"/>
                  </a:lnTo>
                  <a:lnTo>
                    <a:pt x="2192" y="1013"/>
                  </a:lnTo>
                  <a:lnTo>
                    <a:pt x="2176" y="1062"/>
                  </a:lnTo>
                  <a:lnTo>
                    <a:pt x="2256" y="1062"/>
                  </a:lnTo>
                  <a:lnTo>
                    <a:pt x="2239" y="1142"/>
                  </a:lnTo>
                  <a:lnTo>
                    <a:pt x="2272" y="1174"/>
                  </a:lnTo>
                  <a:lnTo>
                    <a:pt x="2288" y="1158"/>
                  </a:lnTo>
                  <a:lnTo>
                    <a:pt x="2337" y="1174"/>
                  </a:lnTo>
                  <a:lnTo>
                    <a:pt x="2353" y="1207"/>
                  </a:lnTo>
                  <a:lnTo>
                    <a:pt x="2353" y="1238"/>
                  </a:lnTo>
                  <a:lnTo>
                    <a:pt x="2337" y="1287"/>
                  </a:lnTo>
                  <a:lnTo>
                    <a:pt x="2320" y="1351"/>
                  </a:lnTo>
                  <a:lnTo>
                    <a:pt x="2288" y="1416"/>
                  </a:lnTo>
                  <a:lnTo>
                    <a:pt x="2256" y="1448"/>
                  </a:lnTo>
                  <a:lnTo>
                    <a:pt x="2239" y="1496"/>
                  </a:lnTo>
                  <a:lnTo>
                    <a:pt x="2223" y="1544"/>
                  </a:lnTo>
                  <a:lnTo>
                    <a:pt x="2223" y="1608"/>
                  </a:lnTo>
                  <a:lnTo>
                    <a:pt x="2208" y="1624"/>
                  </a:lnTo>
                  <a:lnTo>
                    <a:pt x="2208" y="1640"/>
                  </a:lnTo>
                  <a:lnTo>
                    <a:pt x="2223" y="1689"/>
                  </a:lnTo>
                  <a:lnTo>
                    <a:pt x="2223" y="1753"/>
                  </a:lnTo>
                  <a:lnTo>
                    <a:pt x="2239" y="1818"/>
                  </a:lnTo>
                  <a:lnTo>
                    <a:pt x="2256" y="1882"/>
                  </a:lnTo>
                  <a:lnTo>
                    <a:pt x="2272" y="1930"/>
                  </a:lnTo>
                  <a:lnTo>
                    <a:pt x="2304" y="1979"/>
                  </a:lnTo>
                  <a:lnTo>
                    <a:pt x="2402" y="2059"/>
                  </a:lnTo>
                  <a:lnTo>
                    <a:pt x="2449" y="2108"/>
                  </a:lnTo>
                  <a:lnTo>
                    <a:pt x="2449" y="2139"/>
                  </a:lnTo>
                  <a:lnTo>
                    <a:pt x="2465" y="2155"/>
                  </a:lnTo>
                  <a:lnTo>
                    <a:pt x="2465" y="2188"/>
                  </a:lnTo>
                  <a:lnTo>
                    <a:pt x="2449" y="2236"/>
                  </a:lnTo>
                  <a:lnTo>
                    <a:pt x="2433" y="2269"/>
                  </a:lnTo>
                  <a:lnTo>
                    <a:pt x="2417" y="2316"/>
                  </a:lnTo>
                  <a:lnTo>
                    <a:pt x="2417" y="2349"/>
                  </a:lnTo>
                  <a:lnTo>
                    <a:pt x="2433" y="2396"/>
                  </a:lnTo>
                  <a:lnTo>
                    <a:pt x="2449" y="2461"/>
                  </a:lnTo>
                  <a:lnTo>
                    <a:pt x="2465" y="2494"/>
                  </a:lnTo>
                  <a:lnTo>
                    <a:pt x="2465" y="2526"/>
                  </a:lnTo>
                  <a:lnTo>
                    <a:pt x="2465" y="2541"/>
                  </a:lnTo>
                  <a:lnTo>
                    <a:pt x="2449" y="2606"/>
                  </a:lnTo>
                  <a:lnTo>
                    <a:pt x="2433" y="2622"/>
                  </a:lnTo>
                  <a:lnTo>
                    <a:pt x="2433" y="2638"/>
                  </a:lnTo>
                  <a:lnTo>
                    <a:pt x="2417" y="2670"/>
                  </a:lnTo>
                  <a:lnTo>
                    <a:pt x="2385" y="2718"/>
                  </a:lnTo>
                  <a:lnTo>
                    <a:pt x="2369" y="2751"/>
                  </a:lnTo>
                  <a:lnTo>
                    <a:pt x="2369" y="2783"/>
                  </a:lnTo>
                  <a:lnTo>
                    <a:pt x="2353" y="2815"/>
                  </a:lnTo>
                  <a:lnTo>
                    <a:pt x="2304" y="2798"/>
                  </a:lnTo>
                  <a:lnTo>
                    <a:pt x="2304" y="2831"/>
                  </a:lnTo>
                  <a:lnTo>
                    <a:pt x="2272" y="2831"/>
                  </a:lnTo>
                  <a:lnTo>
                    <a:pt x="2208" y="2847"/>
                  </a:lnTo>
                  <a:lnTo>
                    <a:pt x="2256" y="2880"/>
                  </a:lnTo>
                  <a:lnTo>
                    <a:pt x="2223" y="2912"/>
                  </a:lnTo>
                  <a:lnTo>
                    <a:pt x="2208" y="2943"/>
                  </a:lnTo>
                  <a:lnTo>
                    <a:pt x="2176" y="2960"/>
                  </a:lnTo>
                  <a:lnTo>
                    <a:pt x="2111" y="3024"/>
                  </a:lnTo>
                  <a:lnTo>
                    <a:pt x="2078" y="3024"/>
                  </a:lnTo>
                  <a:lnTo>
                    <a:pt x="2046" y="3041"/>
                  </a:lnTo>
                  <a:lnTo>
                    <a:pt x="2015" y="3057"/>
                  </a:lnTo>
                  <a:lnTo>
                    <a:pt x="2031" y="3137"/>
                  </a:lnTo>
                  <a:lnTo>
                    <a:pt x="1950" y="3153"/>
                  </a:lnTo>
                  <a:lnTo>
                    <a:pt x="1917" y="3169"/>
                  </a:lnTo>
                  <a:lnTo>
                    <a:pt x="1870" y="3201"/>
                  </a:lnTo>
                  <a:lnTo>
                    <a:pt x="1837" y="3201"/>
                  </a:lnTo>
                  <a:lnTo>
                    <a:pt x="1805" y="3201"/>
                  </a:lnTo>
                  <a:lnTo>
                    <a:pt x="1821" y="3249"/>
                  </a:lnTo>
                  <a:lnTo>
                    <a:pt x="1853" y="3314"/>
                  </a:lnTo>
                  <a:lnTo>
                    <a:pt x="1837" y="3329"/>
                  </a:lnTo>
                  <a:lnTo>
                    <a:pt x="1837" y="3346"/>
                  </a:lnTo>
                  <a:lnTo>
                    <a:pt x="1821" y="3362"/>
                  </a:lnTo>
                  <a:lnTo>
                    <a:pt x="1789" y="3394"/>
                  </a:lnTo>
                  <a:lnTo>
                    <a:pt x="1756" y="3427"/>
                  </a:lnTo>
                  <a:lnTo>
                    <a:pt x="1724" y="3443"/>
                  </a:lnTo>
                  <a:lnTo>
                    <a:pt x="1676" y="3458"/>
                  </a:lnTo>
                  <a:lnTo>
                    <a:pt x="1644" y="3474"/>
                  </a:lnTo>
                  <a:lnTo>
                    <a:pt x="1611" y="3443"/>
                  </a:lnTo>
                  <a:lnTo>
                    <a:pt x="1611" y="3410"/>
                  </a:lnTo>
                  <a:lnTo>
                    <a:pt x="1628" y="3410"/>
                  </a:lnTo>
                  <a:lnTo>
                    <a:pt x="1628" y="3362"/>
                  </a:lnTo>
                  <a:lnTo>
                    <a:pt x="1595" y="3362"/>
                  </a:lnTo>
                  <a:lnTo>
                    <a:pt x="1595" y="3314"/>
                  </a:lnTo>
                  <a:lnTo>
                    <a:pt x="1611" y="3282"/>
                  </a:lnTo>
                  <a:lnTo>
                    <a:pt x="1595" y="3282"/>
                  </a:lnTo>
                  <a:lnTo>
                    <a:pt x="1579" y="3266"/>
                  </a:lnTo>
                  <a:lnTo>
                    <a:pt x="1563" y="3249"/>
                  </a:lnTo>
                  <a:lnTo>
                    <a:pt x="1546" y="3233"/>
                  </a:lnTo>
                  <a:lnTo>
                    <a:pt x="1514" y="3233"/>
                  </a:lnTo>
                  <a:lnTo>
                    <a:pt x="1499" y="3217"/>
                  </a:lnTo>
                  <a:lnTo>
                    <a:pt x="1450" y="3217"/>
                  </a:lnTo>
                  <a:lnTo>
                    <a:pt x="1402" y="3104"/>
                  </a:lnTo>
                  <a:lnTo>
                    <a:pt x="1305" y="3153"/>
                  </a:lnTo>
                  <a:lnTo>
                    <a:pt x="1273" y="3137"/>
                  </a:lnTo>
                  <a:lnTo>
                    <a:pt x="1257" y="3153"/>
                  </a:lnTo>
                  <a:lnTo>
                    <a:pt x="1257" y="3184"/>
                  </a:lnTo>
                  <a:lnTo>
                    <a:pt x="1289" y="3217"/>
                  </a:lnTo>
                  <a:lnTo>
                    <a:pt x="1273" y="3233"/>
                  </a:lnTo>
                  <a:lnTo>
                    <a:pt x="1241" y="3233"/>
                  </a:lnTo>
                  <a:lnTo>
                    <a:pt x="1208" y="3249"/>
                  </a:lnTo>
                  <a:lnTo>
                    <a:pt x="1192" y="3217"/>
                  </a:lnTo>
                  <a:lnTo>
                    <a:pt x="1161" y="3233"/>
                  </a:lnTo>
                  <a:lnTo>
                    <a:pt x="1161" y="3266"/>
                  </a:lnTo>
                  <a:lnTo>
                    <a:pt x="1128" y="3282"/>
                  </a:lnTo>
                  <a:lnTo>
                    <a:pt x="1079" y="3266"/>
                  </a:lnTo>
                  <a:lnTo>
                    <a:pt x="1063" y="3249"/>
                  </a:lnTo>
                  <a:lnTo>
                    <a:pt x="1031" y="3233"/>
                  </a:lnTo>
                  <a:lnTo>
                    <a:pt x="1031" y="3217"/>
                  </a:lnTo>
                  <a:lnTo>
                    <a:pt x="1047" y="3153"/>
                  </a:lnTo>
                  <a:lnTo>
                    <a:pt x="1047" y="3104"/>
                  </a:lnTo>
                  <a:lnTo>
                    <a:pt x="1015" y="3057"/>
                  </a:lnTo>
                  <a:lnTo>
                    <a:pt x="998" y="3024"/>
                  </a:lnTo>
                  <a:lnTo>
                    <a:pt x="998" y="3088"/>
                  </a:lnTo>
                  <a:lnTo>
                    <a:pt x="998" y="3121"/>
                  </a:lnTo>
                  <a:lnTo>
                    <a:pt x="998" y="3153"/>
                  </a:lnTo>
                  <a:lnTo>
                    <a:pt x="982" y="3153"/>
                  </a:lnTo>
                  <a:lnTo>
                    <a:pt x="967" y="3137"/>
                  </a:lnTo>
                  <a:lnTo>
                    <a:pt x="967" y="3104"/>
                  </a:lnTo>
                  <a:lnTo>
                    <a:pt x="951" y="3104"/>
                  </a:lnTo>
                  <a:lnTo>
                    <a:pt x="935" y="3121"/>
                  </a:lnTo>
                  <a:lnTo>
                    <a:pt x="918" y="3121"/>
                  </a:lnTo>
                  <a:lnTo>
                    <a:pt x="918" y="3088"/>
                  </a:lnTo>
                  <a:lnTo>
                    <a:pt x="902" y="3088"/>
                  </a:lnTo>
                  <a:lnTo>
                    <a:pt x="886" y="3104"/>
                  </a:lnTo>
                  <a:lnTo>
                    <a:pt x="870" y="3121"/>
                  </a:lnTo>
                  <a:lnTo>
                    <a:pt x="854" y="3121"/>
                  </a:lnTo>
                  <a:lnTo>
                    <a:pt x="837" y="3121"/>
                  </a:lnTo>
                  <a:lnTo>
                    <a:pt x="790" y="3088"/>
                  </a:lnTo>
                  <a:lnTo>
                    <a:pt x="741" y="3072"/>
                  </a:lnTo>
                  <a:lnTo>
                    <a:pt x="741" y="3057"/>
                  </a:lnTo>
                  <a:lnTo>
                    <a:pt x="725" y="3041"/>
                  </a:lnTo>
                  <a:lnTo>
                    <a:pt x="741" y="3024"/>
                  </a:lnTo>
                  <a:lnTo>
                    <a:pt x="725" y="3008"/>
                  </a:lnTo>
                  <a:lnTo>
                    <a:pt x="709" y="3024"/>
                  </a:lnTo>
                  <a:lnTo>
                    <a:pt x="676" y="3041"/>
                  </a:lnTo>
                  <a:lnTo>
                    <a:pt x="644" y="3057"/>
                  </a:lnTo>
                  <a:lnTo>
                    <a:pt x="629" y="3088"/>
                  </a:lnTo>
                  <a:lnTo>
                    <a:pt x="612" y="3072"/>
                  </a:lnTo>
                  <a:lnTo>
                    <a:pt x="596" y="3104"/>
                  </a:lnTo>
                  <a:lnTo>
                    <a:pt x="580" y="3104"/>
                  </a:lnTo>
                  <a:lnTo>
                    <a:pt x="435" y="3137"/>
                  </a:lnTo>
                  <a:lnTo>
                    <a:pt x="435" y="3104"/>
                  </a:lnTo>
                  <a:lnTo>
                    <a:pt x="435" y="2992"/>
                  </a:lnTo>
                  <a:lnTo>
                    <a:pt x="435" y="2960"/>
                  </a:lnTo>
                  <a:lnTo>
                    <a:pt x="435" y="2912"/>
                  </a:lnTo>
                  <a:lnTo>
                    <a:pt x="435" y="2847"/>
                  </a:lnTo>
                  <a:lnTo>
                    <a:pt x="435" y="2815"/>
                  </a:lnTo>
                  <a:lnTo>
                    <a:pt x="483" y="2798"/>
                  </a:lnTo>
                  <a:lnTo>
                    <a:pt x="419" y="2767"/>
                  </a:lnTo>
                  <a:lnTo>
                    <a:pt x="467" y="2686"/>
                  </a:lnTo>
                  <a:lnTo>
                    <a:pt x="450" y="2638"/>
                  </a:lnTo>
                  <a:lnTo>
                    <a:pt x="419" y="2622"/>
                  </a:lnTo>
                  <a:lnTo>
                    <a:pt x="387" y="2574"/>
                  </a:lnTo>
                  <a:lnTo>
                    <a:pt x="387" y="2541"/>
                  </a:lnTo>
                  <a:lnTo>
                    <a:pt x="354" y="2494"/>
                  </a:lnTo>
                  <a:lnTo>
                    <a:pt x="387" y="2461"/>
                  </a:lnTo>
                  <a:lnTo>
                    <a:pt x="419" y="2445"/>
                  </a:lnTo>
                  <a:lnTo>
                    <a:pt x="450" y="2412"/>
                  </a:lnTo>
                  <a:lnTo>
                    <a:pt x="467" y="2396"/>
                  </a:lnTo>
                  <a:lnTo>
                    <a:pt x="467" y="2381"/>
                  </a:lnTo>
                  <a:lnTo>
                    <a:pt x="483" y="2365"/>
                  </a:lnTo>
                  <a:lnTo>
                    <a:pt x="483" y="2332"/>
                  </a:lnTo>
                  <a:lnTo>
                    <a:pt x="499" y="2284"/>
                  </a:lnTo>
                  <a:lnTo>
                    <a:pt x="515" y="2284"/>
                  </a:lnTo>
                  <a:lnTo>
                    <a:pt x="548" y="2236"/>
                  </a:lnTo>
                  <a:lnTo>
                    <a:pt x="596" y="2220"/>
                  </a:lnTo>
                  <a:lnTo>
                    <a:pt x="596" y="2188"/>
                  </a:lnTo>
                  <a:lnTo>
                    <a:pt x="531" y="2204"/>
                  </a:lnTo>
                  <a:lnTo>
                    <a:pt x="531" y="2139"/>
                  </a:lnTo>
                  <a:lnTo>
                    <a:pt x="499" y="2124"/>
                  </a:lnTo>
                  <a:lnTo>
                    <a:pt x="483" y="2108"/>
                  </a:lnTo>
                  <a:lnTo>
                    <a:pt x="467" y="2059"/>
                  </a:lnTo>
                  <a:lnTo>
                    <a:pt x="467" y="1979"/>
                  </a:lnTo>
                  <a:lnTo>
                    <a:pt x="499" y="1963"/>
                  </a:lnTo>
                  <a:lnTo>
                    <a:pt x="515" y="1946"/>
                  </a:lnTo>
                  <a:lnTo>
                    <a:pt x="548" y="1930"/>
                  </a:lnTo>
                  <a:lnTo>
                    <a:pt x="531" y="1898"/>
                  </a:lnTo>
                  <a:lnTo>
                    <a:pt x="531" y="1865"/>
                  </a:lnTo>
                  <a:lnTo>
                    <a:pt x="531" y="1834"/>
                  </a:lnTo>
                  <a:lnTo>
                    <a:pt x="515" y="1802"/>
                  </a:lnTo>
                  <a:lnTo>
                    <a:pt x="483" y="1769"/>
                  </a:lnTo>
                  <a:lnTo>
                    <a:pt x="467" y="1753"/>
                  </a:lnTo>
                  <a:lnTo>
                    <a:pt x="450" y="1657"/>
                  </a:lnTo>
                  <a:lnTo>
                    <a:pt x="467" y="1657"/>
                  </a:lnTo>
                  <a:lnTo>
                    <a:pt x="483" y="1640"/>
                  </a:lnTo>
                  <a:lnTo>
                    <a:pt x="483" y="1608"/>
                  </a:lnTo>
                  <a:lnTo>
                    <a:pt x="499" y="1608"/>
                  </a:lnTo>
                  <a:lnTo>
                    <a:pt x="499" y="1544"/>
                  </a:lnTo>
                  <a:lnTo>
                    <a:pt x="483" y="1479"/>
                  </a:lnTo>
                  <a:lnTo>
                    <a:pt x="499" y="1448"/>
                  </a:lnTo>
                  <a:lnTo>
                    <a:pt x="467" y="1416"/>
                  </a:lnTo>
                  <a:lnTo>
                    <a:pt x="450" y="1448"/>
                  </a:lnTo>
                  <a:lnTo>
                    <a:pt x="435" y="1432"/>
                  </a:lnTo>
                  <a:lnTo>
                    <a:pt x="435" y="1399"/>
                  </a:lnTo>
                  <a:lnTo>
                    <a:pt x="419" y="1383"/>
                  </a:lnTo>
                  <a:lnTo>
                    <a:pt x="387" y="1383"/>
                  </a:lnTo>
                  <a:lnTo>
                    <a:pt x="338" y="1336"/>
                  </a:lnTo>
                  <a:lnTo>
                    <a:pt x="370" y="1319"/>
                  </a:lnTo>
                  <a:lnTo>
                    <a:pt x="370" y="1303"/>
                  </a:lnTo>
                  <a:lnTo>
                    <a:pt x="354" y="1287"/>
                  </a:lnTo>
                  <a:lnTo>
                    <a:pt x="338" y="1271"/>
                  </a:lnTo>
                  <a:lnTo>
                    <a:pt x="305" y="1271"/>
                  </a:lnTo>
                  <a:lnTo>
                    <a:pt x="258" y="1303"/>
                  </a:lnTo>
                  <a:lnTo>
                    <a:pt x="209" y="1319"/>
                  </a:lnTo>
                  <a:lnTo>
                    <a:pt x="177" y="1303"/>
                  </a:lnTo>
                  <a:lnTo>
                    <a:pt x="161" y="1255"/>
                  </a:lnTo>
                  <a:lnTo>
                    <a:pt x="128" y="1238"/>
                  </a:lnTo>
                  <a:lnTo>
                    <a:pt x="128" y="1191"/>
                  </a:lnTo>
                  <a:lnTo>
                    <a:pt x="81" y="1191"/>
                  </a:lnTo>
                  <a:lnTo>
                    <a:pt x="64" y="1222"/>
                  </a:lnTo>
                  <a:lnTo>
                    <a:pt x="48" y="1207"/>
                  </a:lnTo>
                  <a:lnTo>
                    <a:pt x="32" y="1191"/>
                  </a:lnTo>
                  <a:lnTo>
                    <a:pt x="32" y="1174"/>
                  </a:lnTo>
                  <a:lnTo>
                    <a:pt x="32" y="1158"/>
                  </a:lnTo>
                  <a:lnTo>
                    <a:pt x="16" y="1142"/>
                  </a:lnTo>
                  <a:lnTo>
                    <a:pt x="16" y="1126"/>
                  </a:lnTo>
                  <a:lnTo>
                    <a:pt x="16" y="1110"/>
                  </a:lnTo>
                  <a:lnTo>
                    <a:pt x="16" y="1093"/>
                  </a:lnTo>
                  <a:lnTo>
                    <a:pt x="32" y="1062"/>
                  </a:lnTo>
                  <a:lnTo>
                    <a:pt x="81" y="1030"/>
                  </a:lnTo>
                  <a:lnTo>
                    <a:pt x="48" y="1013"/>
                  </a:lnTo>
                  <a:lnTo>
                    <a:pt x="16" y="997"/>
                  </a:lnTo>
                  <a:lnTo>
                    <a:pt x="0" y="965"/>
                  </a:lnTo>
                </a:path>
              </a:pathLst>
            </a:custGeom>
            <a:noFill/>
            <a:ln w="825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45" name="Freeform 41"/>
            <p:cNvSpPr>
              <a:spLocks/>
            </p:cNvSpPr>
            <p:nvPr/>
          </p:nvSpPr>
          <p:spPr bwMode="auto">
            <a:xfrm>
              <a:off x="416" y="1108"/>
              <a:ext cx="2055" cy="1215"/>
            </a:xfrm>
            <a:custGeom>
              <a:avLst/>
              <a:gdLst>
                <a:gd name="T0" fmla="*/ 5 w 4110"/>
                <a:gd name="T1" fmla="*/ 17 h 2428"/>
                <a:gd name="T2" fmla="*/ 5 w 4110"/>
                <a:gd name="T3" fmla="*/ 16 h 2428"/>
                <a:gd name="T4" fmla="*/ 5 w 4110"/>
                <a:gd name="T5" fmla="*/ 15 h 2428"/>
                <a:gd name="T6" fmla="*/ 5 w 4110"/>
                <a:gd name="T7" fmla="*/ 14 h 2428"/>
                <a:gd name="T8" fmla="*/ 5 w 4110"/>
                <a:gd name="T9" fmla="*/ 13 h 2428"/>
                <a:gd name="T10" fmla="*/ 3 w 4110"/>
                <a:gd name="T11" fmla="*/ 13 h 2428"/>
                <a:gd name="T12" fmla="*/ 2 w 4110"/>
                <a:gd name="T13" fmla="*/ 12 h 2428"/>
                <a:gd name="T14" fmla="*/ 1 w 4110"/>
                <a:gd name="T15" fmla="*/ 12 h 2428"/>
                <a:gd name="T16" fmla="*/ 0 w 4110"/>
                <a:gd name="T17" fmla="*/ 11 h 2428"/>
                <a:gd name="T18" fmla="*/ 1 w 4110"/>
                <a:gd name="T19" fmla="*/ 11 h 2428"/>
                <a:gd name="T20" fmla="*/ 1 w 4110"/>
                <a:gd name="T21" fmla="*/ 10 h 2428"/>
                <a:gd name="T22" fmla="*/ 2 w 4110"/>
                <a:gd name="T23" fmla="*/ 10 h 2428"/>
                <a:gd name="T24" fmla="*/ 2 w 4110"/>
                <a:gd name="T25" fmla="*/ 9 h 2428"/>
                <a:gd name="T26" fmla="*/ 4 w 4110"/>
                <a:gd name="T27" fmla="*/ 9 h 2428"/>
                <a:gd name="T28" fmla="*/ 5 w 4110"/>
                <a:gd name="T29" fmla="*/ 9 h 2428"/>
                <a:gd name="T30" fmla="*/ 8 w 4110"/>
                <a:gd name="T31" fmla="*/ 10 h 2428"/>
                <a:gd name="T32" fmla="*/ 11 w 4110"/>
                <a:gd name="T33" fmla="*/ 11 h 2428"/>
                <a:gd name="T34" fmla="*/ 13 w 4110"/>
                <a:gd name="T35" fmla="*/ 9 h 2428"/>
                <a:gd name="T36" fmla="*/ 13 w 4110"/>
                <a:gd name="T37" fmla="*/ 7 h 2428"/>
                <a:gd name="T38" fmla="*/ 12 w 4110"/>
                <a:gd name="T39" fmla="*/ 5 h 2428"/>
                <a:gd name="T40" fmla="*/ 13 w 4110"/>
                <a:gd name="T41" fmla="*/ 5 h 2428"/>
                <a:gd name="T42" fmla="*/ 14 w 4110"/>
                <a:gd name="T43" fmla="*/ 3 h 2428"/>
                <a:gd name="T44" fmla="*/ 14 w 4110"/>
                <a:gd name="T45" fmla="*/ 1 h 2428"/>
                <a:gd name="T46" fmla="*/ 17 w 4110"/>
                <a:gd name="T47" fmla="*/ 1 h 2428"/>
                <a:gd name="T48" fmla="*/ 18 w 4110"/>
                <a:gd name="T49" fmla="*/ 1 h 2428"/>
                <a:gd name="T50" fmla="*/ 20 w 4110"/>
                <a:gd name="T51" fmla="*/ 3 h 2428"/>
                <a:gd name="T52" fmla="*/ 21 w 4110"/>
                <a:gd name="T53" fmla="*/ 4 h 2428"/>
                <a:gd name="T54" fmla="*/ 22 w 4110"/>
                <a:gd name="T55" fmla="*/ 5 h 2428"/>
                <a:gd name="T56" fmla="*/ 23 w 4110"/>
                <a:gd name="T57" fmla="*/ 6 h 2428"/>
                <a:gd name="T58" fmla="*/ 24 w 4110"/>
                <a:gd name="T59" fmla="*/ 7 h 2428"/>
                <a:gd name="T60" fmla="*/ 26 w 4110"/>
                <a:gd name="T61" fmla="*/ 8 h 2428"/>
                <a:gd name="T62" fmla="*/ 28 w 4110"/>
                <a:gd name="T63" fmla="*/ 9 h 2428"/>
                <a:gd name="T64" fmla="*/ 30 w 4110"/>
                <a:gd name="T65" fmla="*/ 9 h 2428"/>
                <a:gd name="T66" fmla="*/ 31 w 4110"/>
                <a:gd name="T67" fmla="*/ 11 h 2428"/>
                <a:gd name="T68" fmla="*/ 31 w 4110"/>
                <a:gd name="T69" fmla="*/ 13 h 2428"/>
                <a:gd name="T70" fmla="*/ 31 w 4110"/>
                <a:gd name="T71" fmla="*/ 15 h 2428"/>
                <a:gd name="T72" fmla="*/ 31 w 4110"/>
                <a:gd name="T73" fmla="*/ 16 h 2428"/>
                <a:gd name="T74" fmla="*/ 31 w 4110"/>
                <a:gd name="T75" fmla="*/ 17 h 2428"/>
                <a:gd name="T76" fmla="*/ 30 w 4110"/>
                <a:gd name="T77" fmla="*/ 18 h 2428"/>
                <a:gd name="T78" fmla="*/ 28 w 4110"/>
                <a:gd name="T79" fmla="*/ 18 h 2428"/>
                <a:gd name="T80" fmla="*/ 27 w 4110"/>
                <a:gd name="T81" fmla="*/ 18 h 2428"/>
                <a:gd name="T82" fmla="*/ 27 w 4110"/>
                <a:gd name="T83" fmla="*/ 18 h 2428"/>
                <a:gd name="T84" fmla="*/ 26 w 4110"/>
                <a:gd name="T85" fmla="*/ 18 h 2428"/>
                <a:gd name="T86" fmla="*/ 25 w 4110"/>
                <a:gd name="T87" fmla="*/ 18 h 2428"/>
                <a:gd name="T88" fmla="*/ 24 w 4110"/>
                <a:gd name="T89" fmla="*/ 18 h 2428"/>
                <a:gd name="T90" fmla="*/ 22 w 4110"/>
                <a:gd name="T91" fmla="*/ 18 h 2428"/>
                <a:gd name="T92" fmla="*/ 21 w 4110"/>
                <a:gd name="T93" fmla="*/ 19 h 2428"/>
                <a:gd name="T94" fmla="*/ 21 w 4110"/>
                <a:gd name="T95" fmla="*/ 18 h 2428"/>
                <a:gd name="T96" fmla="*/ 20 w 4110"/>
                <a:gd name="T97" fmla="*/ 17 h 2428"/>
                <a:gd name="T98" fmla="*/ 19 w 4110"/>
                <a:gd name="T99" fmla="*/ 18 h 2428"/>
                <a:gd name="T100" fmla="*/ 18 w 4110"/>
                <a:gd name="T101" fmla="*/ 18 h 2428"/>
                <a:gd name="T102" fmla="*/ 16 w 4110"/>
                <a:gd name="T103" fmla="*/ 18 h 2428"/>
                <a:gd name="T104" fmla="*/ 16 w 4110"/>
                <a:gd name="T105" fmla="*/ 18 h 2428"/>
                <a:gd name="T106" fmla="*/ 15 w 4110"/>
                <a:gd name="T107" fmla="*/ 18 h 2428"/>
                <a:gd name="T108" fmla="*/ 14 w 4110"/>
                <a:gd name="T109" fmla="*/ 19 h 2428"/>
                <a:gd name="T110" fmla="*/ 13 w 4110"/>
                <a:gd name="T111" fmla="*/ 18 h 2428"/>
                <a:gd name="T112" fmla="*/ 12 w 4110"/>
                <a:gd name="T113" fmla="*/ 18 h 2428"/>
                <a:gd name="T114" fmla="*/ 11 w 4110"/>
                <a:gd name="T115" fmla="*/ 19 h 2428"/>
                <a:gd name="T116" fmla="*/ 10 w 4110"/>
                <a:gd name="T117" fmla="*/ 19 h 2428"/>
                <a:gd name="T118" fmla="*/ 9 w 4110"/>
                <a:gd name="T119" fmla="*/ 19 h 2428"/>
                <a:gd name="T120" fmla="*/ 8 w 4110"/>
                <a:gd name="T121" fmla="*/ 18 h 2428"/>
                <a:gd name="T122" fmla="*/ 6 w 4110"/>
                <a:gd name="T123" fmla="*/ 19 h 2428"/>
                <a:gd name="T124" fmla="*/ 5 w 4110"/>
                <a:gd name="T125" fmla="*/ 19 h 24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110"/>
                <a:gd name="T190" fmla="*/ 0 h 2428"/>
                <a:gd name="T191" fmla="*/ 4110 w 4110"/>
                <a:gd name="T192" fmla="*/ 2428 h 24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110" h="2428">
                  <a:moveTo>
                    <a:pt x="612" y="2236"/>
                  </a:moveTo>
                  <a:lnTo>
                    <a:pt x="645" y="2220"/>
                  </a:lnTo>
                  <a:lnTo>
                    <a:pt x="629" y="2187"/>
                  </a:lnTo>
                  <a:lnTo>
                    <a:pt x="645" y="2171"/>
                  </a:lnTo>
                  <a:lnTo>
                    <a:pt x="661" y="2139"/>
                  </a:lnTo>
                  <a:lnTo>
                    <a:pt x="661" y="2123"/>
                  </a:lnTo>
                  <a:lnTo>
                    <a:pt x="645" y="2107"/>
                  </a:lnTo>
                  <a:lnTo>
                    <a:pt x="612" y="2042"/>
                  </a:lnTo>
                  <a:lnTo>
                    <a:pt x="629" y="2011"/>
                  </a:lnTo>
                  <a:lnTo>
                    <a:pt x="645" y="2011"/>
                  </a:lnTo>
                  <a:lnTo>
                    <a:pt x="661" y="2026"/>
                  </a:lnTo>
                  <a:lnTo>
                    <a:pt x="709" y="1995"/>
                  </a:lnTo>
                  <a:lnTo>
                    <a:pt x="725" y="1978"/>
                  </a:lnTo>
                  <a:lnTo>
                    <a:pt x="725" y="1962"/>
                  </a:lnTo>
                  <a:lnTo>
                    <a:pt x="757" y="1946"/>
                  </a:lnTo>
                  <a:lnTo>
                    <a:pt x="757" y="1914"/>
                  </a:lnTo>
                  <a:lnTo>
                    <a:pt x="774" y="1882"/>
                  </a:lnTo>
                  <a:lnTo>
                    <a:pt x="774" y="1866"/>
                  </a:lnTo>
                  <a:lnTo>
                    <a:pt x="757" y="1866"/>
                  </a:lnTo>
                  <a:lnTo>
                    <a:pt x="757" y="1850"/>
                  </a:lnTo>
                  <a:lnTo>
                    <a:pt x="741" y="1866"/>
                  </a:lnTo>
                  <a:lnTo>
                    <a:pt x="725" y="1834"/>
                  </a:lnTo>
                  <a:lnTo>
                    <a:pt x="709" y="1817"/>
                  </a:lnTo>
                  <a:lnTo>
                    <a:pt x="709" y="1801"/>
                  </a:lnTo>
                  <a:lnTo>
                    <a:pt x="694" y="1801"/>
                  </a:lnTo>
                  <a:lnTo>
                    <a:pt x="677" y="1801"/>
                  </a:lnTo>
                  <a:lnTo>
                    <a:pt x="661" y="1801"/>
                  </a:lnTo>
                  <a:lnTo>
                    <a:pt x="645" y="1769"/>
                  </a:lnTo>
                  <a:lnTo>
                    <a:pt x="661" y="1752"/>
                  </a:lnTo>
                  <a:lnTo>
                    <a:pt x="661" y="1737"/>
                  </a:lnTo>
                  <a:lnTo>
                    <a:pt x="677" y="1737"/>
                  </a:lnTo>
                  <a:lnTo>
                    <a:pt x="677" y="1721"/>
                  </a:lnTo>
                  <a:lnTo>
                    <a:pt x="661" y="1656"/>
                  </a:lnTo>
                  <a:lnTo>
                    <a:pt x="677" y="1625"/>
                  </a:lnTo>
                  <a:lnTo>
                    <a:pt x="661" y="1625"/>
                  </a:lnTo>
                  <a:lnTo>
                    <a:pt x="629" y="1625"/>
                  </a:lnTo>
                  <a:lnTo>
                    <a:pt x="612" y="1560"/>
                  </a:lnTo>
                  <a:lnTo>
                    <a:pt x="564" y="1544"/>
                  </a:lnTo>
                  <a:lnTo>
                    <a:pt x="548" y="1528"/>
                  </a:lnTo>
                  <a:lnTo>
                    <a:pt x="531" y="1544"/>
                  </a:lnTo>
                  <a:lnTo>
                    <a:pt x="516" y="1560"/>
                  </a:lnTo>
                  <a:lnTo>
                    <a:pt x="484" y="1576"/>
                  </a:lnTo>
                  <a:lnTo>
                    <a:pt x="451" y="1576"/>
                  </a:lnTo>
                  <a:lnTo>
                    <a:pt x="403" y="1560"/>
                  </a:lnTo>
                  <a:lnTo>
                    <a:pt x="387" y="1560"/>
                  </a:lnTo>
                  <a:lnTo>
                    <a:pt x="370" y="1544"/>
                  </a:lnTo>
                  <a:lnTo>
                    <a:pt x="339" y="1511"/>
                  </a:lnTo>
                  <a:lnTo>
                    <a:pt x="290" y="1480"/>
                  </a:lnTo>
                  <a:lnTo>
                    <a:pt x="274" y="1480"/>
                  </a:lnTo>
                  <a:lnTo>
                    <a:pt x="242" y="1464"/>
                  </a:lnTo>
                  <a:lnTo>
                    <a:pt x="242" y="1480"/>
                  </a:lnTo>
                  <a:lnTo>
                    <a:pt x="226" y="1495"/>
                  </a:lnTo>
                  <a:lnTo>
                    <a:pt x="209" y="1495"/>
                  </a:lnTo>
                  <a:lnTo>
                    <a:pt x="193" y="1480"/>
                  </a:lnTo>
                  <a:lnTo>
                    <a:pt x="177" y="1480"/>
                  </a:lnTo>
                  <a:lnTo>
                    <a:pt x="162" y="1448"/>
                  </a:lnTo>
                  <a:lnTo>
                    <a:pt x="113" y="1448"/>
                  </a:lnTo>
                  <a:lnTo>
                    <a:pt x="97" y="1431"/>
                  </a:lnTo>
                  <a:lnTo>
                    <a:pt x="81" y="1431"/>
                  </a:lnTo>
                  <a:lnTo>
                    <a:pt x="48" y="1415"/>
                  </a:lnTo>
                  <a:lnTo>
                    <a:pt x="16" y="1415"/>
                  </a:lnTo>
                  <a:lnTo>
                    <a:pt x="0" y="1399"/>
                  </a:lnTo>
                  <a:lnTo>
                    <a:pt x="0" y="1383"/>
                  </a:lnTo>
                  <a:lnTo>
                    <a:pt x="64" y="1351"/>
                  </a:lnTo>
                  <a:lnTo>
                    <a:pt x="64" y="1335"/>
                  </a:lnTo>
                  <a:lnTo>
                    <a:pt x="64" y="1270"/>
                  </a:lnTo>
                  <a:lnTo>
                    <a:pt x="81" y="1270"/>
                  </a:lnTo>
                  <a:lnTo>
                    <a:pt x="97" y="1319"/>
                  </a:lnTo>
                  <a:lnTo>
                    <a:pt x="113" y="1335"/>
                  </a:lnTo>
                  <a:lnTo>
                    <a:pt x="129" y="1319"/>
                  </a:lnTo>
                  <a:lnTo>
                    <a:pt x="145" y="1335"/>
                  </a:lnTo>
                  <a:lnTo>
                    <a:pt x="145" y="1286"/>
                  </a:lnTo>
                  <a:lnTo>
                    <a:pt x="162" y="1286"/>
                  </a:lnTo>
                  <a:lnTo>
                    <a:pt x="177" y="1286"/>
                  </a:lnTo>
                  <a:lnTo>
                    <a:pt x="162" y="1270"/>
                  </a:lnTo>
                  <a:lnTo>
                    <a:pt x="177" y="1270"/>
                  </a:lnTo>
                  <a:lnTo>
                    <a:pt x="193" y="1254"/>
                  </a:lnTo>
                  <a:lnTo>
                    <a:pt x="209" y="1238"/>
                  </a:lnTo>
                  <a:lnTo>
                    <a:pt x="226" y="1238"/>
                  </a:lnTo>
                  <a:lnTo>
                    <a:pt x="242" y="1223"/>
                  </a:lnTo>
                  <a:lnTo>
                    <a:pt x="258" y="1223"/>
                  </a:lnTo>
                  <a:lnTo>
                    <a:pt x="258" y="1206"/>
                  </a:lnTo>
                  <a:lnTo>
                    <a:pt x="290" y="1206"/>
                  </a:lnTo>
                  <a:lnTo>
                    <a:pt x="323" y="1206"/>
                  </a:lnTo>
                  <a:lnTo>
                    <a:pt x="339" y="1190"/>
                  </a:lnTo>
                  <a:lnTo>
                    <a:pt x="354" y="1174"/>
                  </a:lnTo>
                  <a:lnTo>
                    <a:pt x="307" y="1109"/>
                  </a:lnTo>
                  <a:lnTo>
                    <a:pt x="307" y="1094"/>
                  </a:lnTo>
                  <a:lnTo>
                    <a:pt x="323" y="1094"/>
                  </a:lnTo>
                  <a:lnTo>
                    <a:pt x="339" y="1078"/>
                  </a:lnTo>
                  <a:lnTo>
                    <a:pt x="339" y="1062"/>
                  </a:lnTo>
                  <a:lnTo>
                    <a:pt x="339" y="1045"/>
                  </a:lnTo>
                  <a:lnTo>
                    <a:pt x="387" y="1062"/>
                  </a:lnTo>
                  <a:lnTo>
                    <a:pt x="451" y="1045"/>
                  </a:lnTo>
                  <a:lnTo>
                    <a:pt x="451" y="1029"/>
                  </a:lnTo>
                  <a:lnTo>
                    <a:pt x="468" y="1029"/>
                  </a:lnTo>
                  <a:lnTo>
                    <a:pt x="500" y="1013"/>
                  </a:lnTo>
                  <a:lnTo>
                    <a:pt x="531" y="1029"/>
                  </a:lnTo>
                  <a:lnTo>
                    <a:pt x="548" y="1029"/>
                  </a:lnTo>
                  <a:lnTo>
                    <a:pt x="564" y="1029"/>
                  </a:lnTo>
                  <a:lnTo>
                    <a:pt x="580" y="1045"/>
                  </a:lnTo>
                  <a:lnTo>
                    <a:pt x="580" y="1062"/>
                  </a:lnTo>
                  <a:lnTo>
                    <a:pt x="629" y="1094"/>
                  </a:lnTo>
                  <a:lnTo>
                    <a:pt x="629" y="1078"/>
                  </a:lnTo>
                  <a:lnTo>
                    <a:pt x="677" y="1094"/>
                  </a:lnTo>
                  <a:lnTo>
                    <a:pt x="694" y="1094"/>
                  </a:lnTo>
                  <a:lnTo>
                    <a:pt x="790" y="1109"/>
                  </a:lnTo>
                  <a:lnTo>
                    <a:pt x="806" y="1174"/>
                  </a:lnTo>
                  <a:lnTo>
                    <a:pt x="855" y="1270"/>
                  </a:lnTo>
                  <a:lnTo>
                    <a:pt x="871" y="1319"/>
                  </a:lnTo>
                  <a:lnTo>
                    <a:pt x="1080" y="1319"/>
                  </a:lnTo>
                  <a:lnTo>
                    <a:pt x="1112" y="1238"/>
                  </a:lnTo>
                  <a:lnTo>
                    <a:pt x="1161" y="1206"/>
                  </a:lnTo>
                  <a:lnTo>
                    <a:pt x="1193" y="1174"/>
                  </a:lnTo>
                  <a:lnTo>
                    <a:pt x="1193" y="1286"/>
                  </a:lnTo>
                  <a:lnTo>
                    <a:pt x="1209" y="1303"/>
                  </a:lnTo>
                  <a:lnTo>
                    <a:pt x="1305" y="1303"/>
                  </a:lnTo>
                  <a:lnTo>
                    <a:pt x="1338" y="1303"/>
                  </a:lnTo>
                  <a:lnTo>
                    <a:pt x="1434" y="1286"/>
                  </a:lnTo>
                  <a:lnTo>
                    <a:pt x="1564" y="1254"/>
                  </a:lnTo>
                  <a:lnTo>
                    <a:pt x="1644" y="1238"/>
                  </a:lnTo>
                  <a:lnTo>
                    <a:pt x="1725" y="1223"/>
                  </a:lnTo>
                  <a:lnTo>
                    <a:pt x="1757" y="1223"/>
                  </a:lnTo>
                  <a:lnTo>
                    <a:pt x="1789" y="1223"/>
                  </a:lnTo>
                  <a:lnTo>
                    <a:pt x="1725" y="1142"/>
                  </a:lnTo>
                  <a:lnTo>
                    <a:pt x="1725" y="1029"/>
                  </a:lnTo>
                  <a:lnTo>
                    <a:pt x="1725" y="997"/>
                  </a:lnTo>
                  <a:lnTo>
                    <a:pt x="1709" y="949"/>
                  </a:lnTo>
                  <a:lnTo>
                    <a:pt x="1692" y="917"/>
                  </a:lnTo>
                  <a:lnTo>
                    <a:pt x="1676" y="884"/>
                  </a:lnTo>
                  <a:lnTo>
                    <a:pt x="1692" y="868"/>
                  </a:lnTo>
                  <a:lnTo>
                    <a:pt x="1741" y="837"/>
                  </a:lnTo>
                  <a:lnTo>
                    <a:pt x="1725" y="804"/>
                  </a:lnTo>
                  <a:lnTo>
                    <a:pt x="1709" y="788"/>
                  </a:lnTo>
                  <a:lnTo>
                    <a:pt x="1709" y="772"/>
                  </a:lnTo>
                  <a:lnTo>
                    <a:pt x="1660" y="756"/>
                  </a:lnTo>
                  <a:lnTo>
                    <a:pt x="1676" y="739"/>
                  </a:lnTo>
                  <a:lnTo>
                    <a:pt x="1660" y="739"/>
                  </a:lnTo>
                  <a:lnTo>
                    <a:pt x="1676" y="707"/>
                  </a:lnTo>
                  <a:lnTo>
                    <a:pt x="1564" y="627"/>
                  </a:lnTo>
                  <a:lnTo>
                    <a:pt x="1595" y="595"/>
                  </a:lnTo>
                  <a:lnTo>
                    <a:pt x="1644" y="595"/>
                  </a:lnTo>
                  <a:lnTo>
                    <a:pt x="1676" y="595"/>
                  </a:lnTo>
                  <a:lnTo>
                    <a:pt x="1676" y="578"/>
                  </a:lnTo>
                  <a:lnTo>
                    <a:pt x="1757" y="563"/>
                  </a:lnTo>
                  <a:lnTo>
                    <a:pt x="1757" y="578"/>
                  </a:lnTo>
                  <a:lnTo>
                    <a:pt x="1772" y="578"/>
                  </a:lnTo>
                  <a:lnTo>
                    <a:pt x="1772" y="547"/>
                  </a:lnTo>
                  <a:lnTo>
                    <a:pt x="1821" y="482"/>
                  </a:lnTo>
                  <a:lnTo>
                    <a:pt x="1805" y="450"/>
                  </a:lnTo>
                  <a:lnTo>
                    <a:pt x="1821" y="433"/>
                  </a:lnTo>
                  <a:lnTo>
                    <a:pt x="1837" y="370"/>
                  </a:lnTo>
                  <a:lnTo>
                    <a:pt x="1789" y="337"/>
                  </a:lnTo>
                  <a:lnTo>
                    <a:pt x="1805" y="306"/>
                  </a:lnTo>
                  <a:lnTo>
                    <a:pt x="1854" y="241"/>
                  </a:lnTo>
                  <a:lnTo>
                    <a:pt x="1805" y="209"/>
                  </a:lnTo>
                  <a:lnTo>
                    <a:pt x="1789" y="192"/>
                  </a:lnTo>
                  <a:lnTo>
                    <a:pt x="1854" y="161"/>
                  </a:lnTo>
                  <a:lnTo>
                    <a:pt x="1854" y="145"/>
                  </a:lnTo>
                  <a:lnTo>
                    <a:pt x="1886" y="128"/>
                  </a:lnTo>
                  <a:lnTo>
                    <a:pt x="1902" y="96"/>
                  </a:lnTo>
                  <a:lnTo>
                    <a:pt x="1966" y="47"/>
                  </a:lnTo>
                  <a:lnTo>
                    <a:pt x="2015" y="32"/>
                  </a:lnTo>
                  <a:lnTo>
                    <a:pt x="2047" y="16"/>
                  </a:lnTo>
                  <a:lnTo>
                    <a:pt x="2112" y="16"/>
                  </a:lnTo>
                  <a:lnTo>
                    <a:pt x="2143" y="32"/>
                  </a:lnTo>
                  <a:lnTo>
                    <a:pt x="2176" y="0"/>
                  </a:lnTo>
                  <a:lnTo>
                    <a:pt x="2208" y="32"/>
                  </a:lnTo>
                  <a:lnTo>
                    <a:pt x="2224" y="64"/>
                  </a:lnTo>
                  <a:lnTo>
                    <a:pt x="2240" y="80"/>
                  </a:lnTo>
                  <a:lnTo>
                    <a:pt x="2273" y="80"/>
                  </a:lnTo>
                  <a:lnTo>
                    <a:pt x="2304" y="96"/>
                  </a:lnTo>
                  <a:lnTo>
                    <a:pt x="2337" y="96"/>
                  </a:lnTo>
                  <a:lnTo>
                    <a:pt x="2369" y="96"/>
                  </a:lnTo>
                  <a:lnTo>
                    <a:pt x="2418" y="112"/>
                  </a:lnTo>
                  <a:lnTo>
                    <a:pt x="2450" y="112"/>
                  </a:lnTo>
                  <a:lnTo>
                    <a:pt x="2465" y="128"/>
                  </a:lnTo>
                  <a:lnTo>
                    <a:pt x="2483" y="145"/>
                  </a:lnTo>
                  <a:lnTo>
                    <a:pt x="2530" y="209"/>
                  </a:lnTo>
                  <a:lnTo>
                    <a:pt x="2563" y="225"/>
                  </a:lnTo>
                  <a:lnTo>
                    <a:pt x="2579" y="241"/>
                  </a:lnTo>
                  <a:lnTo>
                    <a:pt x="2595" y="273"/>
                  </a:lnTo>
                  <a:lnTo>
                    <a:pt x="2627" y="290"/>
                  </a:lnTo>
                  <a:lnTo>
                    <a:pt x="2644" y="321"/>
                  </a:lnTo>
                  <a:lnTo>
                    <a:pt x="2675" y="353"/>
                  </a:lnTo>
                  <a:lnTo>
                    <a:pt x="2691" y="370"/>
                  </a:lnTo>
                  <a:lnTo>
                    <a:pt x="2708" y="402"/>
                  </a:lnTo>
                  <a:lnTo>
                    <a:pt x="2708" y="418"/>
                  </a:lnTo>
                  <a:lnTo>
                    <a:pt x="2724" y="433"/>
                  </a:lnTo>
                  <a:lnTo>
                    <a:pt x="2740" y="482"/>
                  </a:lnTo>
                  <a:lnTo>
                    <a:pt x="2740" y="498"/>
                  </a:lnTo>
                  <a:lnTo>
                    <a:pt x="2756" y="531"/>
                  </a:lnTo>
                  <a:lnTo>
                    <a:pt x="2772" y="531"/>
                  </a:lnTo>
                  <a:lnTo>
                    <a:pt x="2789" y="531"/>
                  </a:lnTo>
                  <a:lnTo>
                    <a:pt x="2821" y="547"/>
                  </a:lnTo>
                  <a:lnTo>
                    <a:pt x="2869" y="595"/>
                  </a:lnTo>
                  <a:lnTo>
                    <a:pt x="2885" y="595"/>
                  </a:lnTo>
                  <a:lnTo>
                    <a:pt x="2901" y="595"/>
                  </a:lnTo>
                  <a:lnTo>
                    <a:pt x="2933" y="595"/>
                  </a:lnTo>
                  <a:lnTo>
                    <a:pt x="2950" y="611"/>
                  </a:lnTo>
                  <a:lnTo>
                    <a:pt x="2966" y="643"/>
                  </a:lnTo>
                  <a:lnTo>
                    <a:pt x="2982" y="659"/>
                  </a:lnTo>
                  <a:lnTo>
                    <a:pt x="2998" y="723"/>
                  </a:lnTo>
                  <a:lnTo>
                    <a:pt x="3030" y="788"/>
                  </a:lnTo>
                  <a:lnTo>
                    <a:pt x="3046" y="804"/>
                  </a:lnTo>
                  <a:lnTo>
                    <a:pt x="3062" y="804"/>
                  </a:lnTo>
                  <a:lnTo>
                    <a:pt x="3095" y="804"/>
                  </a:lnTo>
                  <a:lnTo>
                    <a:pt x="3111" y="788"/>
                  </a:lnTo>
                  <a:lnTo>
                    <a:pt x="3143" y="788"/>
                  </a:lnTo>
                  <a:lnTo>
                    <a:pt x="3159" y="804"/>
                  </a:lnTo>
                  <a:lnTo>
                    <a:pt x="3176" y="804"/>
                  </a:lnTo>
                  <a:lnTo>
                    <a:pt x="3207" y="837"/>
                  </a:lnTo>
                  <a:lnTo>
                    <a:pt x="3272" y="884"/>
                  </a:lnTo>
                  <a:lnTo>
                    <a:pt x="3304" y="917"/>
                  </a:lnTo>
                  <a:lnTo>
                    <a:pt x="3384" y="964"/>
                  </a:lnTo>
                  <a:lnTo>
                    <a:pt x="3400" y="980"/>
                  </a:lnTo>
                  <a:lnTo>
                    <a:pt x="3417" y="997"/>
                  </a:lnTo>
                  <a:lnTo>
                    <a:pt x="3433" y="1013"/>
                  </a:lnTo>
                  <a:lnTo>
                    <a:pt x="3449" y="1029"/>
                  </a:lnTo>
                  <a:lnTo>
                    <a:pt x="3465" y="1045"/>
                  </a:lnTo>
                  <a:lnTo>
                    <a:pt x="3514" y="1062"/>
                  </a:lnTo>
                  <a:lnTo>
                    <a:pt x="3545" y="1078"/>
                  </a:lnTo>
                  <a:lnTo>
                    <a:pt x="3610" y="1094"/>
                  </a:lnTo>
                  <a:lnTo>
                    <a:pt x="3643" y="1094"/>
                  </a:lnTo>
                  <a:lnTo>
                    <a:pt x="3675" y="1094"/>
                  </a:lnTo>
                  <a:lnTo>
                    <a:pt x="3707" y="1094"/>
                  </a:lnTo>
                  <a:lnTo>
                    <a:pt x="3739" y="1094"/>
                  </a:lnTo>
                  <a:lnTo>
                    <a:pt x="3771" y="1094"/>
                  </a:lnTo>
                  <a:lnTo>
                    <a:pt x="3820" y="1094"/>
                  </a:lnTo>
                  <a:lnTo>
                    <a:pt x="3852" y="1094"/>
                  </a:lnTo>
                  <a:lnTo>
                    <a:pt x="3916" y="1094"/>
                  </a:lnTo>
                  <a:lnTo>
                    <a:pt x="3965" y="1094"/>
                  </a:lnTo>
                  <a:lnTo>
                    <a:pt x="3981" y="1094"/>
                  </a:lnTo>
                  <a:lnTo>
                    <a:pt x="3981" y="1109"/>
                  </a:lnTo>
                  <a:lnTo>
                    <a:pt x="3981" y="1223"/>
                  </a:lnTo>
                  <a:lnTo>
                    <a:pt x="3965" y="1303"/>
                  </a:lnTo>
                  <a:lnTo>
                    <a:pt x="3965" y="1335"/>
                  </a:lnTo>
                  <a:lnTo>
                    <a:pt x="3981" y="1366"/>
                  </a:lnTo>
                  <a:lnTo>
                    <a:pt x="3981" y="1383"/>
                  </a:lnTo>
                  <a:lnTo>
                    <a:pt x="3932" y="1480"/>
                  </a:lnTo>
                  <a:lnTo>
                    <a:pt x="3949" y="1511"/>
                  </a:lnTo>
                  <a:lnTo>
                    <a:pt x="3965" y="1560"/>
                  </a:lnTo>
                  <a:lnTo>
                    <a:pt x="3997" y="1560"/>
                  </a:lnTo>
                  <a:lnTo>
                    <a:pt x="4013" y="1576"/>
                  </a:lnTo>
                  <a:lnTo>
                    <a:pt x="4062" y="1592"/>
                  </a:lnTo>
                  <a:lnTo>
                    <a:pt x="4046" y="1656"/>
                  </a:lnTo>
                  <a:lnTo>
                    <a:pt x="4030" y="1721"/>
                  </a:lnTo>
                  <a:lnTo>
                    <a:pt x="4062" y="1737"/>
                  </a:lnTo>
                  <a:lnTo>
                    <a:pt x="4046" y="1769"/>
                  </a:lnTo>
                  <a:lnTo>
                    <a:pt x="4030" y="1801"/>
                  </a:lnTo>
                  <a:lnTo>
                    <a:pt x="4046" y="1834"/>
                  </a:lnTo>
                  <a:lnTo>
                    <a:pt x="4077" y="1817"/>
                  </a:lnTo>
                  <a:lnTo>
                    <a:pt x="4110" y="1850"/>
                  </a:lnTo>
                  <a:lnTo>
                    <a:pt x="4077" y="1882"/>
                  </a:lnTo>
                  <a:lnTo>
                    <a:pt x="4046" y="1897"/>
                  </a:lnTo>
                  <a:lnTo>
                    <a:pt x="4030" y="1897"/>
                  </a:lnTo>
                  <a:lnTo>
                    <a:pt x="3981" y="1897"/>
                  </a:lnTo>
                  <a:lnTo>
                    <a:pt x="3965" y="1914"/>
                  </a:lnTo>
                  <a:lnTo>
                    <a:pt x="3981" y="1946"/>
                  </a:lnTo>
                  <a:lnTo>
                    <a:pt x="3981" y="1978"/>
                  </a:lnTo>
                  <a:lnTo>
                    <a:pt x="4013" y="1995"/>
                  </a:lnTo>
                  <a:lnTo>
                    <a:pt x="4030" y="2011"/>
                  </a:lnTo>
                  <a:lnTo>
                    <a:pt x="4030" y="2026"/>
                  </a:lnTo>
                  <a:lnTo>
                    <a:pt x="4030" y="2075"/>
                  </a:lnTo>
                  <a:lnTo>
                    <a:pt x="3997" y="2058"/>
                  </a:lnTo>
                  <a:lnTo>
                    <a:pt x="3981" y="2091"/>
                  </a:lnTo>
                  <a:lnTo>
                    <a:pt x="3965" y="2123"/>
                  </a:lnTo>
                  <a:lnTo>
                    <a:pt x="3932" y="2139"/>
                  </a:lnTo>
                  <a:lnTo>
                    <a:pt x="3949" y="2156"/>
                  </a:lnTo>
                  <a:lnTo>
                    <a:pt x="3949" y="2187"/>
                  </a:lnTo>
                  <a:lnTo>
                    <a:pt x="3949" y="2203"/>
                  </a:lnTo>
                  <a:lnTo>
                    <a:pt x="3949" y="2220"/>
                  </a:lnTo>
                  <a:lnTo>
                    <a:pt x="3916" y="2220"/>
                  </a:lnTo>
                  <a:lnTo>
                    <a:pt x="3885" y="2236"/>
                  </a:lnTo>
                  <a:lnTo>
                    <a:pt x="3869" y="2236"/>
                  </a:lnTo>
                  <a:lnTo>
                    <a:pt x="3804" y="2300"/>
                  </a:lnTo>
                  <a:lnTo>
                    <a:pt x="3787" y="2300"/>
                  </a:lnTo>
                  <a:lnTo>
                    <a:pt x="3755" y="2300"/>
                  </a:lnTo>
                  <a:lnTo>
                    <a:pt x="3707" y="2283"/>
                  </a:lnTo>
                  <a:lnTo>
                    <a:pt x="3707" y="2252"/>
                  </a:lnTo>
                  <a:lnTo>
                    <a:pt x="3691" y="2252"/>
                  </a:lnTo>
                  <a:lnTo>
                    <a:pt x="3675" y="2236"/>
                  </a:lnTo>
                  <a:lnTo>
                    <a:pt x="3659" y="2236"/>
                  </a:lnTo>
                  <a:lnTo>
                    <a:pt x="3626" y="2252"/>
                  </a:lnTo>
                  <a:lnTo>
                    <a:pt x="3594" y="2252"/>
                  </a:lnTo>
                  <a:lnTo>
                    <a:pt x="3578" y="2220"/>
                  </a:lnTo>
                  <a:lnTo>
                    <a:pt x="3578" y="2203"/>
                  </a:lnTo>
                  <a:lnTo>
                    <a:pt x="3562" y="2187"/>
                  </a:lnTo>
                  <a:lnTo>
                    <a:pt x="3562" y="2156"/>
                  </a:lnTo>
                  <a:lnTo>
                    <a:pt x="3545" y="2171"/>
                  </a:lnTo>
                  <a:lnTo>
                    <a:pt x="3530" y="2268"/>
                  </a:lnTo>
                  <a:lnTo>
                    <a:pt x="3514" y="2252"/>
                  </a:lnTo>
                  <a:lnTo>
                    <a:pt x="3482" y="2252"/>
                  </a:lnTo>
                  <a:lnTo>
                    <a:pt x="3465" y="2252"/>
                  </a:lnTo>
                  <a:lnTo>
                    <a:pt x="3465" y="2220"/>
                  </a:lnTo>
                  <a:lnTo>
                    <a:pt x="3465" y="2203"/>
                  </a:lnTo>
                  <a:lnTo>
                    <a:pt x="3449" y="2203"/>
                  </a:lnTo>
                  <a:lnTo>
                    <a:pt x="3417" y="2203"/>
                  </a:lnTo>
                  <a:lnTo>
                    <a:pt x="3400" y="2187"/>
                  </a:lnTo>
                  <a:lnTo>
                    <a:pt x="3368" y="2187"/>
                  </a:lnTo>
                  <a:lnTo>
                    <a:pt x="3353" y="2203"/>
                  </a:lnTo>
                  <a:lnTo>
                    <a:pt x="3353" y="2220"/>
                  </a:lnTo>
                  <a:lnTo>
                    <a:pt x="3353" y="2252"/>
                  </a:lnTo>
                  <a:lnTo>
                    <a:pt x="3320" y="2252"/>
                  </a:lnTo>
                  <a:lnTo>
                    <a:pt x="3288" y="2268"/>
                  </a:lnTo>
                  <a:lnTo>
                    <a:pt x="3288" y="2252"/>
                  </a:lnTo>
                  <a:lnTo>
                    <a:pt x="3256" y="2236"/>
                  </a:lnTo>
                  <a:lnTo>
                    <a:pt x="3223" y="2203"/>
                  </a:lnTo>
                  <a:lnTo>
                    <a:pt x="3207" y="2220"/>
                  </a:lnTo>
                  <a:lnTo>
                    <a:pt x="3191" y="2236"/>
                  </a:lnTo>
                  <a:lnTo>
                    <a:pt x="3176" y="2203"/>
                  </a:lnTo>
                  <a:lnTo>
                    <a:pt x="3127" y="2252"/>
                  </a:lnTo>
                  <a:lnTo>
                    <a:pt x="3143" y="2252"/>
                  </a:lnTo>
                  <a:lnTo>
                    <a:pt x="3143" y="2283"/>
                  </a:lnTo>
                  <a:lnTo>
                    <a:pt x="3095" y="2300"/>
                  </a:lnTo>
                  <a:lnTo>
                    <a:pt x="3095" y="2268"/>
                  </a:lnTo>
                  <a:lnTo>
                    <a:pt x="3078" y="2283"/>
                  </a:lnTo>
                  <a:lnTo>
                    <a:pt x="3046" y="2252"/>
                  </a:lnTo>
                  <a:lnTo>
                    <a:pt x="3013" y="2252"/>
                  </a:lnTo>
                  <a:lnTo>
                    <a:pt x="2998" y="2220"/>
                  </a:lnTo>
                  <a:lnTo>
                    <a:pt x="2966" y="2252"/>
                  </a:lnTo>
                  <a:lnTo>
                    <a:pt x="2933" y="2283"/>
                  </a:lnTo>
                  <a:lnTo>
                    <a:pt x="2966" y="2300"/>
                  </a:lnTo>
                  <a:lnTo>
                    <a:pt x="2917" y="2332"/>
                  </a:lnTo>
                  <a:lnTo>
                    <a:pt x="2901" y="2316"/>
                  </a:lnTo>
                  <a:lnTo>
                    <a:pt x="2885" y="2364"/>
                  </a:lnTo>
                  <a:lnTo>
                    <a:pt x="2869" y="2364"/>
                  </a:lnTo>
                  <a:lnTo>
                    <a:pt x="2869" y="2381"/>
                  </a:lnTo>
                  <a:lnTo>
                    <a:pt x="2789" y="2364"/>
                  </a:lnTo>
                  <a:lnTo>
                    <a:pt x="2756" y="2381"/>
                  </a:lnTo>
                  <a:lnTo>
                    <a:pt x="2740" y="2348"/>
                  </a:lnTo>
                  <a:lnTo>
                    <a:pt x="2756" y="2332"/>
                  </a:lnTo>
                  <a:lnTo>
                    <a:pt x="2756" y="2316"/>
                  </a:lnTo>
                  <a:lnTo>
                    <a:pt x="2756" y="2300"/>
                  </a:lnTo>
                  <a:lnTo>
                    <a:pt x="2724" y="2283"/>
                  </a:lnTo>
                  <a:lnTo>
                    <a:pt x="2708" y="2268"/>
                  </a:lnTo>
                  <a:lnTo>
                    <a:pt x="2691" y="2220"/>
                  </a:lnTo>
                  <a:lnTo>
                    <a:pt x="2675" y="2203"/>
                  </a:lnTo>
                  <a:lnTo>
                    <a:pt x="2659" y="2203"/>
                  </a:lnTo>
                  <a:lnTo>
                    <a:pt x="2659" y="2187"/>
                  </a:lnTo>
                  <a:lnTo>
                    <a:pt x="2675" y="2156"/>
                  </a:lnTo>
                  <a:lnTo>
                    <a:pt x="2659" y="2139"/>
                  </a:lnTo>
                  <a:lnTo>
                    <a:pt x="2627" y="2171"/>
                  </a:lnTo>
                  <a:lnTo>
                    <a:pt x="2611" y="2156"/>
                  </a:lnTo>
                  <a:lnTo>
                    <a:pt x="2595" y="2171"/>
                  </a:lnTo>
                  <a:lnTo>
                    <a:pt x="2595" y="2187"/>
                  </a:lnTo>
                  <a:lnTo>
                    <a:pt x="2579" y="2203"/>
                  </a:lnTo>
                  <a:lnTo>
                    <a:pt x="2563" y="2236"/>
                  </a:lnTo>
                  <a:lnTo>
                    <a:pt x="2546" y="2236"/>
                  </a:lnTo>
                  <a:lnTo>
                    <a:pt x="2546" y="2252"/>
                  </a:lnTo>
                  <a:lnTo>
                    <a:pt x="2514" y="2268"/>
                  </a:lnTo>
                  <a:lnTo>
                    <a:pt x="2498" y="2268"/>
                  </a:lnTo>
                  <a:lnTo>
                    <a:pt x="2465" y="2268"/>
                  </a:lnTo>
                  <a:lnTo>
                    <a:pt x="2434" y="2268"/>
                  </a:lnTo>
                  <a:lnTo>
                    <a:pt x="2450" y="2283"/>
                  </a:lnTo>
                  <a:lnTo>
                    <a:pt x="2418" y="2283"/>
                  </a:lnTo>
                  <a:lnTo>
                    <a:pt x="2385" y="2300"/>
                  </a:lnTo>
                  <a:lnTo>
                    <a:pt x="2369" y="2316"/>
                  </a:lnTo>
                  <a:lnTo>
                    <a:pt x="2321" y="2316"/>
                  </a:lnTo>
                  <a:lnTo>
                    <a:pt x="2273" y="2316"/>
                  </a:lnTo>
                  <a:lnTo>
                    <a:pt x="2240" y="2316"/>
                  </a:lnTo>
                  <a:lnTo>
                    <a:pt x="2192" y="2300"/>
                  </a:lnTo>
                  <a:lnTo>
                    <a:pt x="2176" y="2300"/>
                  </a:lnTo>
                  <a:lnTo>
                    <a:pt x="2159" y="2300"/>
                  </a:lnTo>
                  <a:lnTo>
                    <a:pt x="2143" y="2300"/>
                  </a:lnTo>
                  <a:lnTo>
                    <a:pt x="2127" y="2300"/>
                  </a:lnTo>
                  <a:lnTo>
                    <a:pt x="2127" y="2283"/>
                  </a:lnTo>
                  <a:lnTo>
                    <a:pt x="2127" y="2268"/>
                  </a:lnTo>
                  <a:lnTo>
                    <a:pt x="2112" y="2268"/>
                  </a:lnTo>
                  <a:lnTo>
                    <a:pt x="2096" y="2283"/>
                  </a:lnTo>
                  <a:lnTo>
                    <a:pt x="2096" y="2300"/>
                  </a:lnTo>
                  <a:lnTo>
                    <a:pt x="2079" y="2283"/>
                  </a:lnTo>
                  <a:lnTo>
                    <a:pt x="2063" y="2283"/>
                  </a:lnTo>
                  <a:lnTo>
                    <a:pt x="2031" y="2283"/>
                  </a:lnTo>
                  <a:lnTo>
                    <a:pt x="1998" y="2300"/>
                  </a:lnTo>
                  <a:lnTo>
                    <a:pt x="1982" y="2300"/>
                  </a:lnTo>
                  <a:lnTo>
                    <a:pt x="1966" y="2283"/>
                  </a:lnTo>
                  <a:lnTo>
                    <a:pt x="1966" y="2300"/>
                  </a:lnTo>
                  <a:lnTo>
                    <a:pt x="1950" y="2316"/>
                  </a:lnTo>
                  <a:lnTo>
                    <a:pt x="1935" y="2332"/>
                  </a:lnTo>
                  <a:lnTo>
                    <a:pt x="1935" y="2348"/>
                  </a:lnTo>
                  <a:lnTo>
                    <a:pt x="1918" y="2364"/>
                  </a:lnTo>
                  <a:lnTo>
                    <a:pt x="1886" y="2364"/>
                  </a:lnTo>
                  <a:lnTo>
                    <a:pt x="1854" y="2381"/>
                  </a:lnTo>
                  <a:lnTo>
                    <a:pt x="1837" y="2397"/>
                  </a:lnTo>
                  <a:lnTo>
                    <a:pt x="1821" y="2397"/>
                  </a:lnTo>
                  <a:lnTo>
                    <a:pt x="1741" y="2413"/>
                  </a:lnTo>
                  <a:lnTo>
                    <a:pt x="1725" y="2428"/>
                  </a:lnTo>
                  <a:lnTo>
                    <a:pt x="1725" y="2397"/>
                  </a:lnTo>
                  <a:lnTo>
                    <a:pt x="1725" y="2348"/>
                  </a:lnTo>
                  <a:lnTo>
                    <a:pt x="1741" y="2332"/>
                  </a:lnTo>
                  <a:lnTo>
                    <a:pt x="1789" y="2300"/>
                  </a:lnTo>
                  <a:lnTo>
                    <a:pt x="1772" y="2252"/>
                  </a:lnTo>
                  <a:lnTo>
                    <a:pt x="1757" y="2252"/>
                  </a:lnTo>
                  <a:lnTo>
                    <a:pt x="1725" y="2283"/>
                  </a:lnTo>
                  <a:lnTo>
                    <a:pt x="1692" y="2236"/>
                  </a:lnTo>
                  <a:lnTo>
                    <a:pt x="1692" y="2220"/>
                  </a:lnTo>
                  <a:lnTo>
                    <a:pt x="1676" y="2236"/>
                  </a:lnTo>
                  <a:lnTo>
                    <a:pt x="1644" y="2268"/>
                  </a:lnTo>
                  <a:lnTo>
                    <a:pt x="1611" y="2316"/>
                  </a:lnTo>
                  <a:lnTo>
                    <a:pt x="1580" y="2316"/>
                  </a:lnTo>
                  <a:lnTo>
                    <a:pt x="1548" y="2332"/>
                  </a:lnTo>
                  <a:lnTo>
                    <a:pt x="1515" y="2348"/>
                  </a:lnTo>
                  <a:lnTo>
                    <a:pt x="1499" y="2364"/>
                  </a:lnTo>
                  <a:lnTo>
                    <a:pt x="1483" y="2364"/>
                  </a:lnTo>
                  <a:lnTo>
                    <a:pt x="1467" y="2397"/>
                  </a:lnTo>
                  <a:lnTo>
                    <a:pt x="1467" y="2428"/>
                  </a:lnTo>
                  <a:lnTo>
                    <a:pt x="1450" y="2428"/>
                  </a:lnTo>
                  <a:lnTo>
                    <a:pt x="1434" y="2428"/>
                  </a:lnTo>
                  <a:lnTo>
                    <a:pt x="1418" y="2413"/>
                  </a:lnTo>
                  <a:lnTo>
                    <a:pt x="1403" y="2397"/>
                  </a:lnTo>
                  <a:lnTo>
                    <a:pt x="1370" y="2397"/>
                  </a:lnTo>
                  <a:lnTo>
                    <a:pt x="1354" y="2397"/>
                  </a:lnTo>
                  <a:lnTo>
                    <a:pt x="1305" y="2381"/>
                  </a:lnTo>
                  <a:lnTo>
                    <a:pt x="1305" y="2397"/>
                  </a:lnTo>
                  <a:lnTo>
                    <a:pt x="1289" y="2397"/>
                  </a:lnTo>
                  <a:lnTo>
                    <a:pt x="1273" y="2397"/>
                  </a:lnTo>
                  <a:lnTo>
                    <a:pt x="1273" y="2381"/>
                  </a:lnTo>
                  <a:lnTo>
                    <a:pt x="1257" y="2364"/>
                  </a:lnTo>
                  <a:lnTo>
                    <a:pt x="1224" y="2364"/>
                  </a:lnTo>
                  <a:lnTo>
                    <a:pt x="1224" y="2300"/>
                  </a:lnTo>
                  <a:lnTo>
                    <a:pt x="1209" y="2300"/>
                  </a:lnTo>
                  <a:lnTo>
                    <a:pt x="1193" y="2283"/>
                  </a:lnTo>
                  <a:lnTo>
                    <a:pt x="1177" y="2252"/>
                  </a:lnTo>
                  <a:lnTo>
                    <a:pt x="1161" y="2268"/>
                  </a:lnTo>
                  <a:lnTo>
                    <a:pt x="1096" y="2300"/>
                  </a:lnTo>
                  <a:lnTo>
                    <a:pt x="1048" y="2300"/>
                  </a:lnTo>
                  <a:lnTo>
                    <a:pt x="1032" y="2316"/>
                  </a:lnTo>
                  <a:lnTo>
                    <a:pt x="999" y="2300"/>
                  </a:lnTo>
                  <a:lnTo>
                    <a:pt x="935" y="2332"/>
                  </a:lnTo>
                  <a:lnTo>
                    <a:pt x="918" y="2332"/>
                  </a:lnTo>
                  <a:lnTo>
                    <a:pt x="838" y="2364"/>
                  </a:lnTo>
                  <a:lnTo>
                    <a:pt x="855" y="2381"/>
                  </a:lnTo>
                  <a:lnTo>
                    <a:pt x="822" y="2397"/>
                  </a:lnTo>
                  <a:lnTo>
                    <a:pt x="806" y="2381"/>
                  </a:lnTo>
                  <a:lnTo>
                    <a:pt x="774" y="2397"/>
                  </a:lnTo>
                  <a:lnTo>
                    <a:pt x="741" y="2364"/>
                  </a:lnTo>
                  <a:lnTo>
                    <a:pt x="709" y="2348"/>
                  </a:lnTo>
                  <a:lnTo>
                    <a:pt x="709" y="2316"/>
                  </a:lnTo>
                  <a:lnTo>
                    <a:pt x="677" y="2316"/>
                  </a:lnTo>
                  <a:lnTo>
                    <a:pt x="661" y="2316"/>
                  </a:lnTo>
                  <a:lnTo>
                    <a:pt x="661" y="2283"/>
                  </a:lnTo>
                  <a:lnTo>
                    <a:pt x="612" y="223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46" name="Freeform 40"/>
            <p:cNvSpPr>
              <a:spLocks/>
            </p:cNvSpPr>
            <p:nvPr/>
          </p:nvSpPr>
          <p:spPr bwMode="auto">
            <a:xfrm>
              <a:off x="416" y="1108"/>
              <a:ext cx="2055" cy="1215"/>
            </a:xfrm>
            <a:custGeom>
              <a:avLst/>
              <a:gdLst>
                <a:gd name="T0" fmla="*/ 5 w 4110"/>
                <a:gd name="T1" fmla="*/ 17 h 2428"/>
                <a:gd name="T2" fmla="*/ 5 w 4110"/>
                <a:gd name="T3" fmla="*/ 16 h 2428"/>
                <a:gd name="T4" fmla="*/ 5 w 4110"/>
                <a:gd name="T5" fmla="*/ 15 h 2428"/>
                <a:gd name="T6" fmla="*/ 5 w 4110"/>
                <a:gd name="T7" fmla="*/ 14 h 2428"/>
                <a:gd name="T8" fmla="*/ 5 w 4110"/>
                <a:gd name="T9" fmla="*/ 13 h 2428"/>
                <a:gd name="T10" fmla="*/ 3 w 4110"/>
                <a:gd name="T11" fmla="*/ 13 h 2428"/>
                <a:gd name="T12" fmla="*/ 2 w 4110"/>
                <a:gd name="T13" fmla="*/ 12 h 2428"/>
                <a:gd name="T14" fmla="*/ 1 w 4110"/>
                <a:gd name="T15" fmla="*/ 12 h 2428"/>
                <a:gd name="T16" fmla="*/ 0 w 4110"/>
                <a:gd name="T17" fmla="*/ 11 h 2428"/>
                <a:gd name="T18" fmla="*/ 1 w 4110"/>
                <a:gd name="T19" fmla="*/ 11 h 2428"/>
                <a:gd name="T20" fmla="*/ 1 w 4110"/>
                <a:gd name="T21" fmla="*/ 10 h 2428"/>
                <a:gd name="T22" fmla="*/ 2 w 4110"/>
                <a:gd name="T23" fmla="*/ 10 h 2428"/>
                <a:gd name="T24" fmla="*/ 2 w 4110"/>
                <a:gd name="T25" fmla="*/ 9 h 2428"/>
                <a:gd name="T26" fmla="*/ 4 w 4110"/>
                <a:gd name="T27" fmla="*/ 9 h 2428"/>
                <a:gd name="T28" fmla="*/ 5 w 4110"/>
                <a:gd name="T29" fmla="*/ 9 h 2428"/>
                <a:gd name="T30" fmla="*/ 8 w 4110"/>
                <a:gd name="T31" fmla="*/ 10 h 2428"/>
                <a:gd name="T32" fmla="*/ 11 w 4110"/>
                <a:gd name="T33" fmla="*/ 11 h 2428"/>
                <a:gd name="T34" fmla="*/ 13 w 4110"/>
                <a:gd name="T35" fmla="*/ 9 h 2428"/>
                <a:gd name="T36" fmla="*/ 13 w 4110"/>
                <a:gd name="T37" fmla="*/ 7 h 2428"/>
                <a:gd name="T38" fmla="*/ 12 w 4110"/>
                <a:gd name="T39" fmla="*/ 5 h 2428"/>
                <a:gd name="T40" fmla="*/ 13 w 4110"/>
                <a:gd name="T41" fmla="*/ 5 h 2428"/>
                <a:gd name="T42" fmla="*/ 14 w 4110"/>
                <a:gd name="T43" fmla="*/ 3 h 2428"/>
                <a:gd name="T44" fmla="*/ 14 w 4110"/>
                <a:gd name="T45" fmla="*/ 1 h 2428"/>
                <a:gd name="T46" fmla="*/ 17 w 4110"/>
                <a:gd name="T47" fmla="*/ 1 h 2428"/>
                <a:gd name="T48" fmla="*/ 18 w 4110"/>
                <a:gd name="T49" fmla="*/ 1 h 2428"/>
                <a:gd name="T50" fmla="*/ 20 w 4110"/>
                <a:gd name="T51" fmla="*/ 3 h 2428"/>
                <a:gd name="T52" fmla="*/ 21 w 4110"/>
                <a:gd name="T53" fmla="*/ 4 h 2428"/>
                <a:gd name="T54" fmla="*/ 22 w 4110"/>
                <a:gd name="T55" fmla="*/ 5 h 2428"/>
                <a:gd name="T56" fmla="*/ 23 w 4110"/>
                <a:gd name="T57" fmla="*/ 6 h 2428"/>
                <a:gd name="T58" fmla="*/ 24 w 4110"/>
                <a:gd name="T59" fmla="*/ 7 h 2428"/>
                <a:gd name="T60" fmla="*/ 26 w 4110"/>
                <a:gd name="T61" fmla="*/ 8 h 2428"/>
                <a:gd name="T62" fmla="*/ 28 w 4110"/>
                <a:gd name="T63" fmla="*/ 9 h 2428"/>
                <a:gd name="T64" fmla="*/ 30 w 4110"/>
                <a:gd name="T65" fmla="*/ 9 h 2428"/>
                <a:gd name="T66" fmla="*/ 31 w 4110"/>
                <a:gd name="T67" fmla="*/ 11 h 2428"/>
                <a:gd name="T68" fmla="*/ 31 w 4110"/>
                <a:gd name="T69" fmla="*/ 13 h 2428"/>
                <a:gd name="T70" fmla="*/ 31 w 4110"/>
                <a:gd name="T71" fmla="*/ 15 h 2428"/>
                <a:gd name="T72" fmla="*/ 31 w 4110"/>
                <a:gd name="T73" fmla="*/ 16 h 2428"/>
                <a:gd name="T74" fmla="*/ 31 w 4110"/>
                <a:gd name="T75" fmla="*/ 17 h 2428"/>
                <a:gd name="T76" fmla="*/ 30 w 4110"/>
                <a:gd name="T77" fmla="*/ 18 h 2428"/>
                <a:gd name="T78" fmla="*/ 28 w 4110"/>
                <a:gd name="T79" fmla="*/ 18 h 2428"/>
                <a:gd name="T80" fmla="*/ 27 w 4110"/>
                <a:gd name="T81" fmla="*/ 18 h 2428"/>
                <a:gd name="T82" fmla="*/ 27 w 4110"/>
                <a:gd name="T83" fmla="*/ 18 h 2428"/>
                <a:gd name="T84" fmla="*/ 26 w 4110"/>
                <a:gd name="T85" fmla="*/ 18 h 2428"/>
                <a:gd name="T86" fmla="*/ 25 w 4110"/>
                <a:gd name="T87" fmla="*/ 18 h 2428"/>
                <a:gd name="T88" fmla="*/ 24 w 4110"/>
                <a:gd name="T89" fmla="*/ 18 h 2428"/>
                <a:gd name="T90" fmla="*/ 22 w 4110"/>
                <a:gd name="T91" fmla="*/ 18 h 2428"/>
                <a:gd name="T92" fmla="*/ 21 w 4110"/>
                <a:gd name="T93" fmla="*/ 19 h 2428"/>
                <a:gd name="T94" fmla="*/ 21 w 4110"/>
                <a:gd name="T95" fmla="*/ 18 h 2428"/>
                <a:gd name="T96" fmla="*/ 20 w 4110"/>
                <a:gd name="T97" fmla="*/ 17 h 2428"/>
                <a:gd name="T98" fmla="*/ 19 w 4110"/>
                <a:gd name="T99" fmla="*/ 18 h 2428"/>
                <a:gd name="T100" fmla="*/ 18 w 4110"/>
                <a:gd name="T101" fmla="*/ 18 h 2428"/>
                <a:gd name="T102" fmla="*/ 16 w 4110"/>
                <a:gd name="T103" fmla="*/ 18 h 2428"/>
                <a:gd name="T104" fmla="*/ 16 w 4110"/>
                <a:gd name="T105" fmla="*/ 18 h 2428"/>
                <a:gd name="T106" fmla="*/ 15 w 4110"/>
                <a:gd name="T107" fmla="*/ 18 h 2428"/>
                <a:gd name="T108" fmla="*/ 14 w 4110"/>
                <a:gd name="T109" fmla="*/ 19 h 2428"/>
                <a:gd name="T110" fmla="*/ 13 w 4110"/>
                <a:gd name="T111" fmla="*/ 18 h 2428"/>
                <a:gd name="T112" fmla="*/ 12 w 4110"/>
                <a:gd name="T113" fmla="*/ 18 h 2428"/>
                <a:gd name="T114" fmla="*/ 11 w 4110"/>
                <a:gd name="T115" fmla="*/ 19 h 2428"/>
                <a:gd name="T116" fmla="*/ 10 w 4110"/>
                <a:gd name="T117" fmla="*/ 19 h 2428"/>
                <a:gd name="T118" fmla="*/ 9 w 4110"/>
                <a:gd name="T119" fmla="*/ 19 h 2428"/>
                <a:gd name="T120" fmla="*/ 8 w 4110"/>
                <a:gd name="T121" fmla="*/ 18 h 2428"/>
                <a:gd name="T122" fmla="*/ 6 w 4110"/>
                <a:gd name="T123" fmla="*/ 19 h 2428"/>
                <a:gd name="T124" fmla="*/ 5 w 4110"/>
                <a:gd name="T125" fmla="*/ 19 h 24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110"/>
                <a:gd name="T190" fmla="*/ 0 h 2428"/>
                <a:gd name="T191" fmla="*/ 4110 w 4110"/>
                <a:gd name="T192" fmla="*/ 2428 h 24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110" h="2428">
                  <a:moveTo>
                    <a:pt x="612" y="2236"/>
                  </a:moveTo>
                  <a:lnTo>
                    <a:pt x="645" y="2220"/>
                  </a:lnTo>
                  <a:lnTo>
                    <a:pt x="629" y="2187"/>
                  </a:lnTo>
                  <a:lnTo>
                    <a:pt x="645" y="2171"/>
                  </a:lnTo>
                  <a:lnTo>
                    <a:pt x="661" y="2139"/>
                  </a:lnTo>
                  <a:lnTo>
                    <a:pt x="661" y="2123"/>
                  </a:lnTo>
                  <a:lnTo>
                    <a:pt x="645" y="2107"/>
                  </a:lnTo>
                  <a:lnTo>
                    <a:pt x="612" y="2042"/>
                  </a:lnTo>
                  <a:lnTo>
                    <a:pt x="629" y="2011"/>
                  </a:lnTo>
                  <a:lnTo>
                    <a:pt x="645" y="2011"/>
                  </a:lnTo>
                  <a:lnTo>
                    <a:pt x="661" y="2026"/>
                  </a:lnTo>
                  <a:lnTo>
                    <a:pt x="709" y="1995"/>
                  </a:lnTo>
                  <a:lnTo>
                    <a:pt x="725" y="1978"/>
                  </a:lnTo>
                  <a:lnTo>
                    <a:pt x="725" y="1962"/>
                  </a:lnTo>
                  <a:lnTo>
                    <a:pt x="757" y="1946"/>
                  </a:lnTo>
                  <a:lnTo>
                    <a:pt x="757" y="1914"/>
                  </a:lnTo>
                  <a:lnTo>
                    <a:pt x="774" y="1882"/>
                  </a:lnTo>
                  <a:lnTo>
                    <a:pt x="774" y="1866"/>
                  </a:lnTo>
                  <a:lnTo>
                    <a:pt x="757" y="1866"/>
                  </a:lnTo>
                  <a:lnTo>
                    <a:pt x="757" y="1850"/>
                  </a:lnTo>
                  <a:lnTo>
                    <a:pt x="741" y="1866"/>
                  </a:lnTo>
                  <a:lnTo>
                    <a:pt x="725" y="1834"/>
                  </a:lnTo>
                  <a:lnTo>
                    <a:pt x="709" y="1817"/>
                  </a:lnTo>
                  <a:lnTo>
                    <a:pt x="709" y="1801"/>
                  </a:lnTo>
                  <a:lnTo>
                    <a:pt x="694" y="1801"/>
                  </a:lnTo>
                  <a:lnTo>
                    <a:pt x="677" y="1801"/>
                  </a:lnTo>
                  <a:lnTo>
                    <a:pt x="661" y="1801"/>
                  </a:lnTo>
                  <a:lnTo>
                    <a:pt x="645" y="1769"/>
                  </a:lnTo>
                  <a:lnTo>
                    <a:pt x="661" y="1752"/>
                  </a:lnTo>
                  <a:lnTo>
                    <a:pt x="661" y="1737"/>
                  </a:lnTo>
                  <a:lnTo>
                    <a:pt x="677" y="1737"/>
                  </a:lnTo>
                  <a:lnTo>
                    <a:pt x="677" y="1721"/>
                  </a:lnTo>
                  <a:lnTo>
                    <a:pt x="661" y="1656"/>
                  </a:lnTo>
                  <a:lnTo>
                    <a:pt x="677" y="1625"/>
                  </a:lnTo>
                  <a:lnTo>
                    <a:pt x="661" y="1625"/>
                  </a:lnTo>
                  <a:lnTo>
                    <a:pt x="629" y="1625"/>
                  </a:lnTo>
                  <a:lnTo>
                    <a:pt x="612" y="1560"/>
                  </a:lnTo>
                  <a:lnTo>
                    <a:pt x="564" y="1544"/>
                  </a:lnTo>
                  <a:lnTo>
                    <a:pt x="548" y="1528"/>
                  </a:lnTo>
                  <a:lnTo>
                    <a:pt x="531" y="1544"/>
                  </a:lnTo>
                  <a:lnTo>
                    <a:pt x="516" y="1560"/>
                  </a:lnTo>
                  <a:lnTo>
                    <a:pt x="484" y="1576"/>
                  </a:lnTo>
                  <a:lnTo>
                    <a:pt x="451" y="1576"/>
                  </a:lnTo>
                  <a:lnTo>
                    <a:pt x="403" y="1560"/>
                  </a:lnTo>
                  <a:lnTo>
                    <a:pt x="387" y="1560"/>
                  </a:lnTo>
                  <a:lnTo>
                    <a:pt x="370" y="1544"/>
                  </a:lnTo>
                  <a:lnTo>
                    <a:pt x="339" y="1511"/>
                  </a:lnTo>
                  <a:lnTo>
                    <a:pt x="290" y="1480"/>
                  </a:lnTo>
                  <a:lnTo>
                    <a:pt x="274" y="1480"/>
                  </a:lnTo>
                  <a:lnTo>
                    <a:pt x="242" y="1464"/>
                  </a:lnTo>
                  <a:lnTo>
                    <a:pt x="242" y="1480"/>
                  </a:lnTo>
                  <a:lnTo>
                    <a:pt x="226" y="1495"/>
                  </a:lnTo>
                  <a:lnTo>
                    <a:pt x="209" y="1495"/>
                  </a:lnTo>
                  <a:lnTo>
                    <a:pt x="193" y="1480"/>
                  </a:lnTo>
                  <a:lnTo>
                    <a:pt x="177" y="1480"/>
                  </a:lnTo>
                  <a:lnTo>
                    <a:pt x="162" y="1448"/>
                  </a:lnTo>
                  <a:lnTo>
                    <a:pt x="113" y="1448"/>
                  </a:lnTo>
                  <a:lnTo>
                    <a:pt x="97" y="1431"/>
                  </a:lnTo>
                  <a:lnTo>
                    <a:pt x="81" y="1431"/>
                  </a:lnTo>
                  <a:lnTo>
                    <a:pt x="48" y="1415"/>
                  </a:lnTo>
                  <a:lnTo>
                    <a:pt x="16" y="1415"/>
                  </a:lnTo>
                  <a:lnTo>
                    <a:pt x="0" y="1399"/>
                  </a:lnTo>
                  <a:lnTo>
                    <a:pt x="0" y="1383"/>
                  </a:lnTo>
                  <a:lnTo>
                    <a:pt x="64" y="1351"/>
                  </a:lnTo>
                  <a:lnTo>
                    <a:pt x="64" y="1335"/>
                  </a:lnTo>
                  <a:lnTo>
                    <a:pt x="64" y="1270"/>
                  </a:lnTo>
                  <a:lnTo>
                    <a:pt x="81" y="1270"/>
                  </a:lnTo>
                  <a:lnTo>
                    <a:pt x="97" y="1319"/>
                  </a:lnTo>
                  <a:lnTo>
                    <a:pt x="113" y="1335"/>
                  </a:lnTo>
                  <a:lnTo>
                    <a:pt x="129" y="1319"/>
                  </a:lnTo>
                  <a:lnTo>
                    <a:pt x="145" y="1335"/>
                  </a:lnTo>
                  <a:lnTo>
                    <a:pt x="145" y="1286"/>
                  </a:lnTo>
                  <a:lnTo>
                    <a:pt x="162" y="1286"/>
                  </a:lnTo>
                  <a:lnTo>
                    <a:pt x="177" y="1286"/>
                  </a:lnTo>
                  <a:lnTo>
                    <a:pt x="162" y="1270"/>
                  </a:lnTo>
                  <a:lnTo>
                    <a:pt x="177" y="1270"/>
                  </a:lnTo>
                  <a:lnTo>
                    <a:pt x="193" y="1254"/>
                  </a:lnTo>
                  <a:lnTo>
                    <a:pt x="209" y="1238"/>
                  </a:lnTo>
                  <a:lnTo>
                    <a:pt x="226" y="1238"/>
                  </a:lnTo>
                  <a:lnTo>
                    <a:pt x="242" y="1223"/>
                  </a:lnTo>
                  <a:lnTo>
                    <a:pt x="258" y="1223"/>
                  </a:lnTo>
                  <a:lnTo>
                    <a:pt x="258" y="1206"/>
                  </a:lnTo>
                  <a:lnTo>
                    <a:pt x="290" y="1206"/>
                  </a:lnTo>
                  <a:lnTo>
                    <a:pt x="323" y="1206"/>
                  </a:lnTo>
                  <a:lnTo>
                    <a:pt x="339" y="1190"/>
                  </a:lnTo>
                  <a:lnTo>
                    <a:pt x="354" y="1174"/>
                  </a:lnTo>
                  <a:lnTo>
                    <a:pt x="307" y="1109"/>
                  </a:lnTo>
                  <a:lnTo>
                    <a:pt x="307" y="1094"/>
                  </a:lnTo>
                  <a:lnTo>
                    <a:pt x="323" y="1094"/>
                  </a:lnTo>
                  <a:lnTo>
                    <a:pt x="339" y="1078"/>
                  </a:lnTo>
                  <a:lnTo>
                    <a:pt x="339" y="1062"/>
                  </a:lnTo>
                  <a:lnTo>
                    <a:pt x="339" y="1045"/>
                  </a:lnTo>
                  <a:lnTo>
                    <a:pt x="387" y="1062"/>
                  </a:lnTo>
                  <a:lnTo>
                    <a:pt x="451" y="1045"/>
                  </a:lnTo>
                  <a:lnTo>
                    <a:pt x="451" y="1029"/>
                  </a:lnTo>
                  <a:lnTo>
                    <a:pt x="468" y="1029"/>
                  </a:lnTo>
                  <a:lnTo>
                    <a:pt x="500" y="1013"/>
                  </a:lnTo>
                  <a:lnTo>
                    <a:pt x="531" y="1029"/>
                  </a:lnTo>
                  <a:lnTo>
                    <a:pt x="548" y="1029"/>
                  </a:lnTo>
                  <a:lnTo>
                    <a:pt x="564" y="1029"/>
                  </a:lnTo>
                  <a:lnTo>
                    <a:pt x="580" y="1045"/>
                  </a:lnTo>
                  <a:lnTo>
                    <a:pt x="580" y="1062"/>
                  </a:lnTo>
                  <a:lnTo>
                    <a:pt x="629" y="1094"/>
                  </a:lnTo>
                  <a:lnTo>
                    <a:pt x="629" y="1078"/>
                  </a:lnTo>
                  <a:lnTo>
                    <a:pt x="677" y="1094"/>
                  </a:lnTo>
                  <a:lnTo>
                    <a:pt x="694" y="1094"/>
                  </a:lnTo>
                  <a:lnTo>
                    <a:pt x="790" y="1109"/>
                  </a:lnTo>
                  <a:lnTo>
                    <a:pt x="806" y="1174"/>
                  </a:lnTo>
                  <a:lnTo>
                    <a:pt x="855" y="1270"/>
                  </a:lnTo>
                  <a:lnTo>
                    <a:pt x="871" y="1319"/>
                  </a:lnTo>
                  <a:lnTo>
                    <a:pt x="1080" y="1319"/>
                  </a:lnTo>
                  <a:lnTo>
                    <a:pt x="1112" y="1238"/>
                  </a:lnTo>
                  <a:lnTo>
                    <a:pt x="1161" y="1206"/>
                  </a:lnTo>
                  <a:lnTo>
                    <a:pt x="1193" y="1174"/>
                  </a:lnTo>
                  <a:lnTo>
                    <a:pt x="1193" y="1286"/>
                  </a:lnTo>
                  <a:lnTo>
                    <a:pt x="1209" y="1303"/>
                  </a:lnTo>
                  <a:lnTo>
                    <a:pt x="1305" y="1303"/>
                  </a:lnTo>
                  <a:lnTo>
                    <a:pt x="1338" y="1303"/>
                  </a:lnTo>
                  <a:lnTo>
                    <a:pt x="1434" y="1286"/>
                  </a:lnTo>
                  <a:lnTo>
                    <a:pt x="1564" y="1254"/>
                  </a:lnTo>
                  <a:lnTo>
                    <a:pt x="1644" y="1238"/>
                  </a:lnTo>
                  <a:lnTo>
                    <a:pt x="1725" y="1223"/>
                  </a:lnTo>
                  <a:lnTo>
                    <a:pt x="1757" y="1223"/>
                  </a:lnTo>
                  <a:lnTo>
                    <a:pt x="1789" y="1223"/>
                  </a:lnTo>
                  <a:lnTo>
                    <a:pt x="1725" y="1142"/>
                  </a:lnTo>
                  <a:lnTo>
                    <a:pt x="1725" y="1029"/>
                  </a:lnTo>
                  <a:lnTo>
                    <a:pt x="1725" y="997"/>
                  </a:lnTo>
                  <a:lnTo>
                    <a:pt x="1709" y="949"/>
                  </a:lnTo>
                  <a:lnTo>
                    <a:pt x="1692" y="917"/>
                  </a:lnTo>
                  <a:lnTo>
                    <a:pt x="1676" y="884"/>
                  </a:lnTo>
                  <a:lnTo>
                    <a:pt x="1692" y="868"/>
                  </a:lnTo>
                  <a:lnTo>
                    <a:pt x="1741" y="837"/>
                  </a:lnTo>
                  <a:lnTo>
                    <a:pt x="1725" y="804"/>
                  </a:lnTo>
                  <a:lnTo>
                    <a:pt x="1709" y="788"/>
                  </a:lnTo>
                  <a:lnTo>
                    <a:pt x="1709" y="772"/>
                  </a:lnTo>
                  <a:lnTo>
                    <a:pt x="1660" y="756"/>
                  </a:lnTo>
                  <a:lnTo>
                    <a:pt x="1676" y="739"/>
                  </a:lnTo>
                  <a:lnTo>
                    <a:pt x="1660" y="739"/>
                  </a:lnTo>
                  <a:lnTo>
                    <a:pt x="1676" y="707"/>
                  </a:lnTo>
                  <a:lnTo>
                    <a:pt x="1564" y="627"/>
                  </a:lnTo>
                  <a:lnTo>
                    <a:pt x="1595" y="595"/>
                  </a:lnTo>
                  <a:lnTo>
                    <a:pt x="1644" y="595"/>
                  </a:lnTo>
                  <a:lnTo>
                    <a:pt x="1676" y="595"/>
                  </a:lnTo>
                  <a:lnTo>
                    <a:pt x="1676" y="578"/>
                  </a:lnTo>
                  <a:lnTo>
                    <a:pt x="1757" y="563"/>
                  </a:lnTo>
                  <a:lnTo>
                    <a:pt x="1757" y="578"/>
                  </a:lnTo>
                  <a:lnTo>
                    <a:pt x="1772" y="578"/>
                  </a:lnTo>
                  <a:lnTo>
                    <a:pt x="1772" y="547"/>
                  </a:lnTo>
                  <a:lnTo>
                    <a:pt x="1821" y="482"/>
                  </a:lnTo>
                  <a:lnTo>
                    <a:pt x="1805" y="450"/>
                  </a:lnTo>
                  <a:lnTo>
                    <a:pt x="1821" y="433"/>
                  </a:lnTo>
                  <a:lnTo>
                    <a:pt x="1837" y="370"/>
                  </a:lnTo>
                  <a:lnTo>
                    <a:pt x="1789" y="337"/>
                  </a:lnTo>
                  <a:lnTo>
                    <a:pt x="1805" y="306"/>
                  </a:lnTo>
                  <a:lnTo>
                    <a:pt x="1854" y="241"/>
                  </a:lnTo>
                  <a:lnTo>
                    <a:pt x="1805" y="209"/>
                  </a:lnTo>
                  <a:lnTo>
                    <a:pt x="1789" y="192"/>
                  </a:lnTo>
                  <a:lnTo>
                    <a:pt x="1854" y="161"/>
                  </a:lnTo>
                  <a:lnTo>
                    <a:pt x="1854" y="145"/>
                  </a:lnTo>
                  <a:lnTo>
                    <a:pt x="1886" y="128"/>
                  </a:lnTo>
                  <a:lnTo>
                    <a:pt x="1902" y="96"/>
                  </a:lnTo>
                  <a:lnTo>
                    <a:pt x="1966" y="47"/>
                  </a:lnTo>
                  <a:lnTo>
                    <a:pt x="2015" y="32"/>
                  </a:lnTo>
                  <a:lnTo>
                    <a:pt x="2047" y="16"/>
                  </a:lnTo>
                  <a:lnTo>
                    <a:pt x="2112" y="16"/>
                  </a:lnTo>
                  <a:lnTo>
                    <a:pt x="2143" y="32"/>
                  </a:lnTo>
                  <a:lnTo>
                    <a:pt x="2176" y="0"/>
                  </a:lnTo>
                  <a:lnTo>
                    <a:pt x="2208" y="32"/>
                  </a:lnTo>
                  <a:lnTo>
                    <a:pt x="2224" y="64"/>
                  </a:lnTo>
                  <a:lnTo>
                    <a:pt x="2240" y="80"/>
                  </a:lnTo>
                  <a:lnTo>
                    <a:pt x="2273" y="80"/>
                  </a:lnTo>
                  <a:lnTo>
                    <a:pt x="2304" y="96"/>
                  </a:lnTo>
                  <a:lnTo>
                    <a:pt x="2337" y="96"/>
                  </a:lnTo>
                  <a:lnTo>
                    <a:pt x="2369" y="96"/>
                  </a:lnTo>
                  <a:lnTo>
                    <a:pt x="2418" y="112"/>
                  </a:lnTo>
                  <a:lnTo>
                    <a:pt x="2450" y="112"/>
                  </a:lnTo>
                  <a:lnTo>
                    <a:pt x="2465" y="128"/>
                  </a:lnTo>
                  <a:lnTo>
                    <a:pt x="2483" y="145"/>
                  </a:lnTo>
                  <a:lnTo>
                    <a:pt x="2530" y="209"/>
                  </a:lnTo>
                  <a:lnTo>
                    <a:pt x="2563" y="225"/>
                  </a:lnTo>
                  <a:lnTo>
                    <a:pt x="2579" y="241"/>
                  </a:lnTo>
                  <a:lnTo>
                    <a:pt x="2595" y="273"/>
                  </a:lnTo>
                  <a:lnTo>
                    <a:pt x="2627" y="290"/>
                  </a:lnTo>
                  <a:lnTo>
                    <a:pt x="2644" y="321"/>
                  </a:lnTo>
                  <a:lnTo>
                    <a:pt x="2675" y="353"/>
                  </a:lnTo>
                  <a:lnTo>
                    <a:pt x="2691" y="370"/>
                  </a:lnTo>
                  <a:lnTo>
                    <a:pt x="2708" y="402"/>
                  </a:lnTo>
                  <a:lnTo>
                    <a:pt x="2708" y="418"/>
                  </a:lnTo>
                  <a:lnTo>
                    <a:pt x="2724" y="433"/>
                  </a:lnTo>
                  <a:lnTo>
                    <a:pt x="2740" y="482"/>
                  </a:lnTo>
                  <a:lnTo>
                    <a:pt x="2740" y="498"/>
                  </a:lnTo>
                  <a:lnTo>
                    <a:pt x="2756" y="531"/>
                  </a:lnTo>
                  <a:lnTo>
                    <a:pt x="2772" y="531"/>
                  </a:lnTo>
                  <a:lnTo>
                    <a:pt x="2789" y="531"/>
                  </a:lnTo>
                  <a:lnTo>
                    <a:pt x="2821" y="547"/>
                  </a:lnTo>
                  <a:lnTo>
                    <a:pt x="2869" y="595"/>
                  </a:lnTo>
                  <a:lnTo>
                    <a:pt x="2885" y="595"/>
                  </a:lnTo>
                  <a:lnTo>
                    <a:pt x="2901" y="595"/>
                  </a:lnTo>
                  <a:lnTo>
                    <a:pt x="2933" y="595"/>
                  </a:lnTo>
                  <a:lnTo>
                    <a:pt x="2950" y="611"/>
                  </a:lnTo>
                  <a:lnTo>
                    <a:pt x="2966" y="643"/>
                  </a:lnTo>
                  <a:lnTo>
                    <a:pt x="2982" y="659"/>
                  </a:lnTo>
                  <a:lnTo>
                    <a:pt x="2998" y="723"/>
                  </a:lnTo>
                  <a:lnTo>
                    <a:pt x="3030" y="788"/>
                  </a:lnTo>
                  <a:lnTo>
                    <a:pt x="3046" y="804"/>
                  </a:lnTo>
                  <a:lnTo>
                    <a:pt x="3062" y="804"/>
                  </a:lnTo>
                  <a:lnTo>
                    <a:pt x="3095" y="804"/>
                  </a:lnTo>
                  <a:lnTo>
                    <a:pt x="3111" y="788"/>
                  </a:lnTo>
                  <a:lnTo>
                    <a:pt x="3143" y="788"/>
                  </a:lnTo>
                  <a:lnTo>
                    <a:pt x="3159" y="804"/>
                  </a:lnTo>
                  <a:lnTo>
                    <a:pt x="3176" y="804"/>
                  </a:lnTo>
                  <a:lnTo>
                    <a:pt x="3207" y="837"/>
                  </a:lnTo>
                  <a:lnTo>
                    <a:pt x="3272" y="884"/>
                  </a:lnTo>
                  <a:lnTo>
                    <a:pt x="3304" y="917"/>
                  </a:lnTo>
                  <a:lnTo>
                    <a:pt x="3384" y="964"/>
                  </a:lnTo>
                  <a:lnTo>
                    <a:pt x="3400" y="980"/>
                  </a:lnTo>
                  <a:lnTo>
                    <a:pt x="3417" y="997"/>
                  </a:lnTo>
                  <a:lnTo>
                    <a:pt x="3433" y="1013"/>
                  </a:lnTo>
                  <a:lnTo>
                    <a:pt x="3449" y="1029"/>
                  </a:lnTo>
                  <a:lnTo>
                    <a:pt x="3465" y="1045"/>
                  </a:lnTo>
                  <a:lnTo>
                    <a:pt x="3514" y="1062"/>
                  </a:lnTo>
                  <a:lnTo>
                    <a:pt x="3545" y="1078"/>
                  </a:lnTo>
                  <a:lnTo>
                    <a:pt x="3610" y="1094"/>
                  </a:lnTo>
                  <a:lnTo>
                    <a:pt x="3643" y="1094"/>
                  </a:lnTo>
                  <a:lnTo>
                    <a:pt x="3675" y="1094"/>
                  </a:lnTo>
                  <a:lnTo>
                    <a:pt x="3707" y="1094"/>
                  </a:lnTo>
                  <a:lnTo>
                    <a:pt x="3739" y="1094"/>
                  </a:lnTo>
                  <a:lnTo>
                    <a:pt x="3771" y="1094"/>
                  </a:lnTo>
                  <a:lnTo>
                    <a:pt x="3820" y="1094"/>
                  </a:lnTo>
                  <a:lnTo>
                    <a:pt x="3852" y="1094"/>
                  </a:lnTo>
                  <a:lnTo>
                    <a:pt x="3916" y="1094"/>
                  </a:lnTo>
                  <a:lnTo>
                    <a:pt x="3965" y="1094"/>
                  </a:lnTo>
                  <a:lnTo>
                    <a:pt x="3981" y="1094"/>
                  </a:lnTo>
                  <a:lnTo>
                    <a:pt x="3981" y="1109"/>
                  </a:lnTo>
                  <a:lnTo>
                    <a:pt x="3981" y="1223"/>
                  </a:lnTo>
                  <a:lnTo>
                    <a:pt x="3965" y="1303"/>
                  </a:lnTo>
                  <a:lnTo>
                    <a:pt x="3965" y="1335"/>
                  </a:lnTo>
                  <a:lnTo>
                    <a:pt x="3981" y="1366"/>
                  </a:lnTo>
                  <a:lnTo>
                    <a:pt x="3981" y="1383"/>
                  </a:lnTo>
                  <a:lnTo>
                    <a:pt x="3932" y="1480"/>
                  </a:lnTo>
                  <a:lnTo>
                    <a:pt x="3949" y="1511"/>
                  </a:lnTo>
                  <a:lnTo>
                    <a:pt x="3965" y="1560"/>
                  </a:lnTo>
                  <a:lnTo>
                    <a:pt x="3997" y="1560"/>
                  </a:lnTo>
                  <a:lnTo>
                    <a:pt x="4013" y="1576"/>
                  </a:lnTo>
                  <a:lnTo>
                    <a:pt x="4062" y="1592"/>
                  </a:lnTo>
                  <a:lnTo>
                    <a:pt x="4046" y="1656"/>
                  </a:lnTo>
                  <a:lnTo>
                    <a:pt x="4030" y="1721"/>
                  </a:lnTo>
                  <a:lnTo>
                    <a:pt x="4062" y="1737"/>
                  </a:lnTo>
                  <a:lnTo>
                    <a:pt x="4046" y="1769"/>
                  </a:lnTo>
                  <a:lnTo>
                    <a:pt x="4030" y="1801"/>
                  </a:lnTo>
                  <a:lnTo>
                    <a:pt x="4046" y="1834"/>
                  </a:lnTo>
                  <a:lnTo>
                    <a:pt x="4077" y="1817"/>
                  </a:lnTo>
                  <a:lnTo>
                    <a:pt x="4110" y="1850"/>
                  </a:lnTo>
                  <a:lnTo>
                    <a:pt x="4077" y="1882"/>
                  </a:lnTo>
                  <a:lnTo>
                    <a:pt x="4046" y="1897"/>
                  </a:lnTo>
                  <a:lnTo>
                    <a:pt x="4030" y="1897"/>
                  </a:lnTo>
                  <a:lnTo>
                    <a:pt x="3981" y="1897"/>
                  </a:lnTo>
                  <a:lnTo>
                    <a:pt x="3965" y="1914"/>
                  </a:lnTo>
                  <a:lnTo>
                    <a:pt x="3981" y="1946"/>
                  </a:lnTo>
                  <a:lnTo>
                    <a:pt x="3981" y="1978"/>
                  </a:lnTo>
                  <a:lnTo>
                    <a:pt x="4013" y="1995"/>
                  </a:lnTo>
                  <a:lnTo>
                    <a:pt x="4030" y="2011"/>
                  </a:lnTo>
                  <a:lnTo>
                    <a:pt x="4030" y="2026"/>
                  </a:lnTo>
                  <a:lnTo>
                    <a:pt x="4030" y="2075"/>
                  </a:lnTo>
                  <a:lnTo>
                    <a:pt x="3997" y="2058"/>
                  </a:lnTo>
                  <a:lnTo>
                    <a:pt x="3981" y="2091"/>
                  </a:lnTo>
                  <a:lnTo>
                    <a:pt x="3965" y="2123"/>
                  </a:lnTo>
                  <a:lnTo>
                    <a:pt x="3932" y="2139"/>
                  </a:lnTo>
                  <a:lnTo>
                    <a:pt x="3949" y="2156"/>
                  </a:lnTo>
                  <a:lnTo>
                    <a:pt x="3949" y="2187"/>
                  </a:lnTo>
                  <a:lnTo>
                    <a:pt x="3949" y="2203"/>
                  </a:lnTo>
                  <a:lnTo>
                    <a:pt x="3949" y="2220"/>
                  </a:lnTo>
                  <a:lnTo>
                    <a:pt x="3916" y="2220"/>
                  </a:lnTo>
                  <a:lnTo>
                    <a:pt x="3885" y="2236"/>
                  </a:lnTo>
                  <a:lnTo>
                    <a:pt x="3869" y="2236"/>
                  </a:lnTo>
                  <a:lnTo>
                    <a:pt x="3804" y="2300"/>
                  </a:lnTo>
                  <a:lnTo>
                    <a:pt x="3787" y="2300"/>
                  </a:lnTo>
                  <a:lnTo>
                    <a:pt x="3755" y="2300"/>
                  </a:lnTo>
                  <a:lnTo>
                    <a:pt x="3707" y="2283"/>
                  </a:lnTo>
                  <a:lnTo>
                    <a:pt x="3707" y="2252"/>
                  </a:lnTo>
                  <a:lnTo>
                    <a:pt x="3691" y="2252"/>
                  </a:lnTo>
                  <a:lnTo>
                    <a:pt x="3675" y="2236"/>
                  </a:lnTo>
                  <a:lnTo>
                    <a:pt x="3659" y="2236"/>
                  </a:lnTo>
                  <a:lnTo>
                    <a:pt x="3626" y="2252"/>
                  </a:lnTo>
                  <a:lnTo>
                    <a:pt x="3594" y="2252"/>
                  </a:lnTo>
                  <a:lnTo>
                    <a:pt x="3578" y="2220"/>
                  </a:lnTo>
                  <a:lnTo>
                    <a:pt x="3578" y="2203"/>
                  </a:lnTo>
                  <a:lnTo>
                    <a:pt x="3562" y="2187"/>
                  </a:lnTo>
                  <a:lnTo>
                    <a:pt x="3562" y="2156"/>
                  </a:lnTo>
                  <a:lnTo>
                    <a:pt x="3545" y="2171"/>
                  </a:lnTo>
                  <a:lnTo>
                    <a:pt x="3530" y="2268"/>
                  </a:lnTo>
                  <a:lnTo>
                    <a:pt x="3514" y="2252"/>
                  </a:lnTo>
                  <a:lnTo>
                    <a:pt x="3482" y="2252"/>
                  </a:lnTo>
                  <a:lnTo>
                    <a:pt x="3465" y="2252"/>
                  </a:lnTo>
                  <a:lnTo>
                    <a:pt x="3465" y="2220"/>
                  </a:lnTo>
                  <a:lnTo>
                    <a:pt x="3465" y="2203"/>
                  </a:lnTo>
                  <a:lnTo>
                    <a:pt x="3449" y="2203"/>
                  </a:lnTo>
                  <a:lnTo>
                    <a:pt x="3417" y="2203"/>
                  </a:lnTo>
                  <a:lnTo>
                    <a:pt x="3400" y="2187"/>
                  </a:lnTo>
                  <a:lnTo>
                    <a:pt x="3368" y="2187"/>
                  </a:lnTo>
                  <a:lnTo>
                    <a:pt x="3353" y="2203"/>
                  </a:lnTo>
                  <a:lnTo>
                    <a:pt x="3353" y="2220"/>
                  </a:lnTo>
                  <a:lnTo>
                    <a:pt x="3353" y="2252"/>
                  </a:lnTo>
                  <a:lnTo>
                    <a:pt x="3320" y="2252"/>
                  </a:lnTo>
                  <a:lnTo>
                    <a:pt x="3288" y="2268"/>
                  </a:lnTo>
                  <a:lnTo>
                    <a:pt x="3288" y="2252"/>
                  </a:lnTo>
                  <a:lnTo>
                    <a:pt x="3256" y="2236"/>
                  </a:lnTo>
                  <a:lnTo>
                    <a:pt x="3223" y="2203"/>
                  </a:lnTo>
                  <a:lnTo>
                    <a:pt x="3207" y="2220"/>
                  </a:lnTo>
                  <a:lnTo>
                    <a:pt x="3191" y="2236"/>
                  </a:lnTo>
                  <a:lnTo>
                    <a:pt x="3176" y="2203"/>
                  </a:lnTo>
                  <a:lnTo>
                    <a:pt x="3127" y="2252"/>
                  </a:lnTo>
                  <a:lnTo>
                    <a:pt x="3143" y="2252"/>
                  </a:lnTo>
                  <a:lnTo>
                    <a:pt x="3143" y="2283"/>
                  </a:lnTo>
                  <a:lnTo>
                    <a:pt x="3095" y="2300"/>
                  </a:lnTo>
                  <a:lnTo>
                    <a:pt x="3095" y="2268"/>
                  </a:lnTo>
                  <a:lnTo>
                    <a:pt x="3078" y="2283"/>
                  </a:lnTo>
                  <a:lnTo>
                    <a:pt x="3046" y="2252"/>
                  </a:lnTo>
                  <a:lnTo>
                    <a:pt x="3013" y="2252"/>
                  </a:lnTo>
                  <a:lnTo>
                    <a:pt x="2998" y="2220"/>
                  </a:lnTo>
                  <a:lnTo>
                    <a:pt x="2966" y="2252"/>
                  </a:lnTo>
                  <a:lnTo>
                    <a:pt x="2933" y="2283"/>
                  </a:lnTo>
                  <a:lnTo>
                    <a:pt x="2966" y="2300"/>
                  </a:lnTo>
                  <a:lnTo>
                    <a:pt x="2917" y="2332"/>
                  </a:lnTo>
                  <a:lnTo>
                    <a:pt x="2901" y="2316"/>
                  </a:lnTo>
                  <a:lnTo>
                    <a:pt x="2885" y="2364"/>
                  </a:lnTo>
                  <a:lnTo>
                    <a:pt x="2869" y="2364"/>
                  </a:lnTo>
                  <a:lnTo>
                    <a:pt x="2869" y="2381"/>
                  </a:lnTo>
                  <a:lnTo>
                    <a:pt x="2789" y="2364"/>
                  </a:lnTo>
                  <a:lnTo>
                    <a:pt x="2756" y="2381"/>
                  </a:lnTo>
                  <a:lnTo>
                    <a:pt x="2740" y="2348"/>
                  </a:lnTo>
                  <a:lnTo>
                    <a:pt x="2756" y="2332"/>
                  </a:lnTo>
                  <a:lnTo>
                    <a:pt x="2756" y="2316"/>
                  </a:lnTo>
                  <a:lnTo>
                    <a:pt x="2756" y="2300"/>
                  </a:lnTo>
                  <a:lnTo>
                    <a:pt x="2724" y="2283"/>
                  </a:lnTo>
                  <a:lnTo>
                    <a:pt x="2708" y="2268"/>
                  </a:lnTo>
                  <a:lnTo>
                    <a:pt x="2691" y="2220"/>
                  </a:lnTo>
                  <a:lnTo>
                    <a:pt x="2675" y="2203"/>
                  </a:lnTo>
                  <a:lnTo>
                    <a:pt x="2659" y="2203"/>
                  </a:lnTo>
                  <a:lnTo>
                    <a:pt x="2659" y="2187"/>
                  </a:lnTo>
                  <a:lnTo>
                    <a:pt x="2675" y="2156"/>
                  </a:lnTo>
                  <a:lnTo>
                    <a:pt x="2659" y="2139"/>
                  </a:lnTo>
                  <a:lnTo>
                    <a:pt x="2627" y="2171"/>
                  </a:lnTo>
                  <a:lnTo>
                    <a:pt x="2611" y="2156"/>
                  </a:lnTo>
                  <a:lnTo>
                    <a:pt x="2595" y="2171"/>
                  </a:lnTo>
                  <a:lnTo>
                    <a:pt x="2595" y="2187"/>
                  </a:lnTo>
                  <a:lnTo>
                    <a:pt x="2579" y="2203"/>
                  </a:lnTo>
                  <a:lnTo>
                    <a:pt x="2563" y="2236"/>
                  </a:lnTo>
                  <a:lnTo>
                    <a:pt x="2546" y="2236"/>
                  </a:lnTo>
                  <a:lnTo>
                    <a:pt x="2546" y="2252"/>
                  </a:lnTo>
                  <a:lnTo>
                    <a:pt x="2514" y="2268"/>
                  </a:lnTo>
                  <a:lnTo>
                    <a:pt x="2498" y="2268"/>
                  </a:lnTo>
                  <a:lnTo>
                    <a:pt x="2465" y="2268"/>
                  </a:lnTo>
                  <a:lnTo>
                    <a:pt x="2434" y="2268"/>
                  </a:lnTo>
                  <a:lnTo>
                    <a:pt x="2450" y="2283"/>
                  </a:lnTo>
                  <a:lnTo>
                    <a:pt x="2418" y="2283"/>
                  </a:lnTo>
                  <a:lnTo>
                    <a:pt x="2385" y="2300"/>
                  </a:lnTo>
                  <a:lnTo>
                    <a:pt x="2369" y="2316"/>
                  </a:lnTo>
                  <a:lnTo>
                    <a:pt x="2321" y="2316"/>
                  </a:lnTo>
                  <a:lnTo>
                    <a:pt x="2273" y="2316"/>
                  </a:lnTo>
                  <a:lnTo>
                    <a:pt x="2240" y="2316"/>
                  </a:lnTo>
                  <a:lnTo>
                    <a:pt x="2192" y="2300"/>
                  </a:lnTo>
                  <a:lnTo>
                    <a:pt x="2176" y="2300"/>
                  </a:lnTo>
                  <a:lnTo>
                    <a:pt x="2159" y="2300"/>
                  </a:lnTo>
                  <a:lnTo>
                    <a:pt x="2143" y="2300"/>
                  </a:lnTo>
                  <a:lnTo>
                    <a:pt x="2127" y="2300"/>
                  </a:lnTo>
                  <a:lnTo>
                    <a:pt x="2127" y="2283"/>
                  </a:lnTo>
                  <a:lnTo>
                    <a:pt x="2127" y="2268"/>
                  </a:lnTo>
                  <a:lnTo>
                    <a:pt x="2112" y="2268"/>
                  </a:lnTo>
                  <a:lnTo>
                    <a:pt x="2096" y="2283"/>
                  </a:lnTo>
                  <a:lnTo>
                    <a:pt x="2096" y="2300"/>
                  </a:lnTo>
                  <a:lnTo>
                    <a:pt x="2079" y="2283"/>
                  </a:lnTo>
                  <a:lnTo>
                    <a:pt x="2063" y="2283"/>
                  </a:lnTo>
                  <a:lnTo>
                    <a:pt x="2031" y="2283"/>
                  </a:lnTo>
                  <a:lnTo>
                    <a:pt x="1998" y="2300"/>
                  </a:lnTo>
                  <a:lnTo>
                    <a:pt x="1982" y="2300"/>
                  </a:lnTo>
                  <a:lnTo>
                    <a:pt x="1966" y="2283"/>
                  </a:lnTo>
                  <a:lnTo>
                    <a:pt x="1966" y="2300"/>
                  </a:lnTo>
                  <a:lnTo>
                    <a:pt x="1950" y="2316"/>
                  </a:lnTo>
                  <a:lnTo>
                    <a:pt x="1935" y="2332"/>
                  </a:lnTo>
                  <a:lnTo>
                    <a:pt x="1935" y="2348"/>
                  </a:lnTo>
                  <a:lnTo>
                    <a:pt x="1918" y="2364"/>
                  </a:lnTo>
                  <a:lnTo>
                    <a:pt x="1886" y="2364"/>
                  </a:lnTo>
                  <a:lnTo>
                    <a:pt x="1854" y="2381"/>
                  </a:lnTo>
                  <a:lnTo>
                    <a:pt x="1837" y="2397"/>
                  </a:lnTo>
                  <a:lnTo>
                    <a:pt x="1821" y="2397"/>
                  </a:lnTo>
                  <a:lnTo>
                    <a:pt x="1741" y="2413"/>
                  </a:lnTo>
                  <a:lnTo>
                    <a:pt x="1725" y="2428"/>
                  </a:lnTo>
                  <a:lnTo>
                    <a:pt x="1725" y="2397"/>
                  </a:lnTo>
                  <a:lnTo>
                    <a:pt x="1725" y="2348"/>
                  </a:lnTo>
                  <a:lnTo>
                    <a:pt x="1741" y="2332"/>
                  </a:lnTo>
                  <a:lnTo>
                    <a:pt x="1789" y="2300"/>
                  </a:lnTo>
                  <a:lnTo>
                    <a:pt x="1772" y="2252"/>
                  </a:lnTo>
                  <a:lnTo>
                    <a:pt x="1757" y="2252"/>
                  </a:lnTo>
                  <a:lnTo>
                    <a:pt x="1725" y="2283"/>
                  </a:lnTo>
                  <a:lnTo>
                    <a:pt x="1692" y="2236"/>
                  </a:lnTo>
                  <a:lnTo>
                    <a:pt x="1692" y="2220"/>
                  </a:lnTo>
                  <a:lnTo>
                    <a:pt x="1676" y="2236"/>
                  </a:lnTo>
                  <a:lnTo>
                    <a:pt x="1644" y="2268"/>
                  </a:lnTo>
                  <a:lnTo>
                    <a:pt x="1611" y="2316"/>
                  </a:lnTo>
                  <a:lnTo>
                    <a:pt x="1580" y="2316"/>
                  </a:lnTo>
                  <a:lnTo>
                    <a:pt x="1548" y="2332"/>
                  </a:lnTo>
                  <a:lnTo>
                    <a:pt x="1515" y="2348"/>
                  </a:lnTo>
                  <a:lnTo>
                    <a:pt x="1499" y="2364"/>
                  </a:lnTo>
                  <a:lnTo>
                    <a:pt x="1483" y="2364"/>
                  </a:lnTo>
                  <a:lnTo>
                    <a:pt x="1467" y="2397"/>
                  </a:lnTo>
                  <a:lnTo>
                    <a:pt x="1467" y="2428"/>
                  </a:lnTo>
                  <a:lnTo>
                    <a:pt x="1450" y="2428"/>
                  </a:lnTo>
                  <a:lnTo>
                    <a:pt x="1434" y="2428"/>
                  </a:lnTo>
                  <a:lnTo>
                    <a:pt x="1418" y="2413"/>
                  </a:lnTo>
                  <a:lnTo>
                    <a:pt x="1403" y="2397"/>
                  </a:lnTo>
                  <a:lnTo>
                    <a:pt x="1370" y="2397"/>
                  </a:lnTo>
                  <a:lnTo>
                    <a:pt x="1354" y="2397"/>
                  </a:lnTo>
                  <a:lnTo>
                    <a:pt x="1305" y="2381"/>
                  </a:lnTo>
                  <a:lnTo>
                    <a:pt x="1305" y="2397"/>
                  </a:lnTo>
                  <a:lnTo>
                    <a:pt x="1289" y="2397"/>
                  </a:lnTo>
                  <a:lnTo>
                    <a:pt x="1273" y="2397"/>
                  </a:lnTo>
                  <a:lnTo>
                    <a:pt x="1273" y="2381"/>
                  </a:lnTo>
                  <a:lnTo>
                    <a:pt x="1257" y="2364"/>
                  </a:lnTo>
                  <a:lnTo>
                    <a:pt x="1224" y="2364"/>
                  </a:lnTo>
                  <a:lnTo>
                    <a:pt x="1224" y="2300"/>
                  </a:lnTo>
                  <a:lnTo>
                    <a:pt x="1209" y="2300"/>
                  </a:lnTo>
                  <a:lnTo>
                    <a:pt x="1193" y="2283"/>
                  </a:lnTo>
                  <a:lnTo>
                    <a:pt x="1177" y="2252"/>
                  </a:lnTo>
                  <a:lnTo>
                    <a:pt x="1161" y="2268"/>
                  </a:lnTo>
                  <a:lnTo>
                    <a:pt x="1096" y="2300"/>
                  </a:lnTo>
                  <a:lnTo>
                    <a:pt x="1048" y="2300"/>
                  </a:lnTo>
                  <a:lnTo>
                    <a:pt x="1032" y="2316"/>
                  </a:lnTo>
                  <a:lnTo>
                    <a:pt x="999" y="2300"/>
                  </a:lnTo>
                  <a:lnTo>
                    <a:pt x="935" y="2332"/>
                  </a:lnTo>
                  <a:lnTo>
                    <a:pt x="918" y="2332"/>
                  </a:lnTo>
                  <a:lnTo>
                    <a:pt x="838" y="2364"/>
                  </a:lnTo>
                  <a:lnTo>
                    <a:pt x="855" y="2381"/>
                  </a:lnTo>
                  <a:lnTo>
                    <a:pt x="822" y="2397"/>
                  </a:lnTo>
                  <a:lnTo>
                    <a:pt x="806" y="2381"/>
                  </a:lnTo>
                  <a:lnTo>
                    <a:pt x="774" y="2397"/>
                  </a:lnTo>
                  <a:lnTo>
                    <a:pt x="741" y="2364"/>
                  </a:lnTo>
                  <a:lnTo>
                    <a:pt x="709" y="2348"/>
                  </a:lnTo>
                  <a:lnTo>
                    <a:pt x="709" y="2316"/>
                  </a:lnTo>
                  <a:lnTo>
                    <a:pt x="677" y="2316"/>
                  </a:lnTo>
                  <a:lnTo>
                    <a:pt x="661" y="2316"/>
                  </a:lnTo>
                  <a:lnTo>
                    <a:pt x="661" y="2283"/>
                  </a:lnTo>
                  <a:lnTo>
                    <a:pt x="612" y="2236"/>
                  </a:lnTo>
                </a:path>
              </a:pathLst>
            </a:custGeom>
            <a:noFill/>
            <a:ln w="825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47" name="Freeform 39"/>
            <p:cNvSpPr>
              <a:spLocks/>
            </p:cNvSpPr>
            <p:nvPr/>
          </p:nvSpPr>
          <p:spPr bwMode="auto">
            <a:xfrm>
              <a:off x="2374" y="1494"/>
              <a:ext cx="1418" cy="974"/>
            </a:xfrm>
            <a:custGeom>
              <a:avLst/>
              <a:gdLst>
                <a:gd name="T0" fmla="*/ 1 w 2837"/>
                <a:gd name="T1" fmla="*/ 3 h 1946"/>
                <a:gd name="T2" fmla="*/ 2 w 2837"/>
                <a:gd name="T3" fmla="*/ 3 h 1946"/>
                <a:gd name="T4" fmla="*/ 4 w 2837"/>
                <a:gd name="T5" fmla="*/ 3 h 1946"/>
                <a:gd name="T6" fmla="*/ 6 w 2837"/>
                <a:gd name="T7" fmla="*/ 3 h 1946"/>
                <a:gd name="T8" fmla="*/ 7 w 2837"/>
                <a:gd name="T9" fmla="*/ 3 h 1946"/>
                <a:gd name="T10" fmla="*/ 8 w 2837"/>
                <a:gd name="T11" fmla="*/ 3 h 1946"/>
                <a:gd name="T12" fmla="*/ 10 w 2837"/>
                <a:gd name="T13" fmla="*/ 3 h 1946"/>
                <a:gd name="T14" fmla="*/ 11 w 2837"/>
                <a:gd name="T15" fmla="*/ 2 h 1946"/>
                <a:gd name="T16" fmla="*/ 12 w 2837"/>
                <a:gd name="T17" fmla="*/ 3 h 1946"/>
                <a:gd name="T18" fmla="*/ 14 w 2837"/>
                <a:gd name="T19" fmla="*/ 2 h 1946"/>
                <a:gd name="T20" fmla="*/ 15 w 2837"/>
                <a:gd name="T21" fmla="*/ 3 h 1946"/>
                <a:gd name="T22" fmla="*/ 17 w 2837"/>
                <a:gd name="T23" fmla="*/ 1 h 1946"/>
                <a:gd name="T24" fmla="*/ 18 w 2837"/>
                <a:gd name="T25" fmla="*/ 1 h 1946"/>
                <a:gd name="T26" fmla="*/ 19 w 2837"/>
                <a:gd name="T27" fmla="*/ 1 h 1946"/>
                <a:gd name="T28" fmla="*/ 20 w 2837"/>
                <a:gd name="T29" fmla="*/ 1 h 1946"/>
                <a:gd name="T30" fmla="*/ 21 w 2837"/>
                <a:gd name="T31" fmla="*/ 2 h 1946"/>
                <a:gd name="T32" fmla="*/ 21 w 2837"/>
                <a:gd name="T33" fmla="*/ 3 h 1946"/>
                <a:gd name="T34" fmla="*/ 21 w 2837"/>
                <a:gd name="T35" fmla="*/ 4 h 1946"/>
                <a:gd name="T36" fmla="*/ 20 w 2837"/>
                <a:gd name="T37" fmla="*/ 4 h 1946"/>
                <a:gd name="T38" fmla="*/ 20 w 2837"/>
                <a:gd name="T39" fmla="*/ 4 h 1946"/>
                <a:gd name="T40" fmla="*/ 20 w 2837"/>
                <a:gd name="T41" fmla="*/ 6 h 1946"/>
                <a:gd name="T42" fmla="*/ 19 w 2837"/>
                <a:gd name="T43" fmla="*/ 6 h 1946"/>
                <a:gd name="T44" fmla="*/ 18 w 2837"/>
                <a:gd name="T45" fmla="*/ 6 h 1946"/>
                <a:gd name="T46" fmla="*/ 18 w 2837"/>
                <a:gd name="T47" fmla="*/ 6 h 1946"/>
                <a:gd name="T48" fmla="*/ 18 w 2837"/>
                <a:gd name="T49" fmla="*/ 6 h 1946"/>
                <a:gd name="T50" fmla="*/ 17 w 2837"/>
                <a:gd name="T51" fmla="*/ 7 h 1946"/>
                <a:gd name="T52" fmla="*/ 16 w 2837"/>
                <a:gd name="T53" fmla="*/ 8 h 1946"/>
                <a:gd name="T54" fmla="*/ 15 w 2837"/>
                <a:gd name="T55" fmla="*/ 8 h 1946"/>
                <a:gd name="T56" fmla="*/ 14 w 2837"/>
                <a:gd name="T57" fmla="*/ 8 h 1946"/>
                <a:gd name="T58" fmla="*/ 12 w 2837"/>
                <a:gd name="T59" fmla="*/ 9 h 1946"/>
                <a:gd name="T60" fmla="*/ 13 w 2837"/>
                <a:gd name="T61" fmla="*/ 10 h 1946"/>
                <a:gd name="T62" fmla="*/ 12 w 2837"/>
                <a:gd name="T63" fmla="*/ 10 h 1946"/>
                <a:gd name="T64" fmla="*/ 12 w 2837"/>
                <a:gd name="T65" fmla="*/ 10 h 1946"/>
                <a:gd name="T66" fmla="*/ 11 w 2837"/>
                <a:gd name="T67" fmla="*/ 11 h 1946"/>
                <a:gd name="T68" fmla="*/ 10 w 2837"/>
                <a:gd name="T69" fmla="*/ 12 h 1946"/>
                <a:gd name="T70" fmla="*/ 9 w 2837"/>
                <a:gd name="T71" fmla="*/ 12 h 1946"/>
                <a:gd name="T72" fmla="*/ 9 w 2837"/>
                <a:gd name="T73" fmla="*/ 13 h 1946"/>
                <a:gd name="T74" fmla="*/ 9 w 2837"/>
                <a:gd name="T75" fmla="*/ 13 h 1946"/>
                <a:gd name="T76" fmla="*/ 8 w 2837"/>
                <a:gd name="T77" fmla="*/ 13 h 1946"/>
                <a:gd name="T78" fmla="*/ 7 w 2837"/>
                <a:gd name="T79" fmla="*/ 12 h 1946"/>
                <a:gd name="T80" fmla="*/ 7 w 2837"/>
                <a:gd name="T81" fmla="*/ 11 h 1946"/>
                <a:gd name="T82" fmla="*/ 6 w 2837"/>
                <a:gd name="T83" fmla="*/ 12 h 1946"/>
                <a:gd name="T84" fmla="*/ 6 w 2837"/>
                <a:gd name="T85" fmla="*/ 12 h 1946"/>
                <a:gd name="T86" fmla="*/ 5 w 2837"/>
                <a:gd name="T87" fmla="*/ 12 h 1946"/>
                <a:gd name="T88" fmla="*/ 4 w 2837"/>
                <a:gd name="T89" fmla="*/ 14 h 1946"/>
                <a:gd name="T90" fmla="*/ 4 w 2837"/>
                <a:gd name="T91" fmla="*/ 14 h 1946"/>
                <a:gd name="T92" fmla="*/ 3 w 2837"/>
                <a:gd name="T93" fmla="*/ 15 h 1946"/>
                <a:gd name="T94" fmla="*/ 3 w 2837"/>
                <a:gd name="T95" fmla="*/ 16 h 1946"/>
                <a:gd name="T96" fmla="*/ 2 w 2837"/>
                <a:gd name="T97" fmla="*/ 15 h 1946"/>
                <a:gd name="T98" fmla="*/ 1 w 2837"/>
                <a:gd name="T99" fmla="*/ 15 h 1946"/>
                <a:gd name="T100" fmla="*/ 0 w 2837"/>
                <a:gd name="T101" fmla="*/ 14 h 1946"/>
                <a:gd name="T102" fmla="*/ 0 w 2837"/>
                <a:gd name="T103" fmla="*/ 13 h 1946"/>
                <a:gd name="T104" fmla="*/ 0 w 2837"/>
                <a:gd name="T105" fmla="*/ 12 h 1946"/>
                <a:gd name="T106" fmla="*/ 0 w 2837"/>
                <a:gd name="T107" fmla="*/ 12 h 1946"/>
                <a:gd name="T108" fmla="*/ 0 w 2837"/>
                <a:gd name="T109" fmla="*/ 11 h 1946"/>
                <a:gd name="T110" fmla="*/ 0 w 2837"/>
                <a:gd name="T111" fmla="*/ 10 h 1946"/>
                <a:gd name="T112" fmla="*/ 1 w 2837"/>
                <a:gd name="T113" fmla="*/ 9 h 1946"/>
                <a:gd name="T114" fmla="*/ 0 w 2837"/>
                <a:gd name="T115" fmla="*/ 9 h 1946"/>
                <a:gd name="T116" fmla="*/ 1 w 2837"/>
                <a:gd name="T117" fmla="*/ 7 h 1946"/>
                <a:gd name="T118" fmla="*/ 0 w 2837"/>
                <a:gd name="T119" fmla="*/ 6 h 1946"/>
                <a:gd name="T120" fmla="*/ 0 w 2837"/>
                <a:gd name="T121" fmla="*/ 4 h 194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7"/>
                <a:gd name="T184" fmla="*/ 0 h 1946"/>
                <a:gd name="T185" fmla="*/ 2837 w 2837"/>
                <a:gd name="T186" fmla="*/ 1946 h 194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7" h="1946">
                  <a:moveTo>
                    <a:pt x="65" y="322"/>
                  </a:moveTo>
                  <a:lnTo>
                    <a:pt x="114" y="306"/>
                  </a:lnTo>
                  <a:lnTo>
                    <a:pt x="146" y="306"/>
                  </a:lnTo>
                  <a:lnTo>
                    <a:pt x="194" y="290"/>
                  </a:lnTo>
                  <a:lnTo>
                    <a:pt x="194" y="273"/>
                  </a:lnTo>
                  <a:lnTo>
                    <a:pt x="226" y="273"/>
                  </a:lnTo>
                  <a:lnTo>
                    <a:pt x="258" y="273"/>
                  </a:lnTo>
                  <a:lnTo>
                    <a:pt x="275" y="290"/>
                  </a:lnTo>
                  <a:lnTo>
                    <a:pt x="307" y="306"/>
                  </a:lnTo>
                  <a:lnTo>
                    <a:pt x="338" y="290"/>
                  </a:lnTo>
                  <a:lnTo>
                    <a:pt x="355" y="290"/>
                  </a:lnTo>
                  <a:lnTo>
                    <a:pt x="355" y="273"/>
                  </a:lnTo>
                  <a:lnTo>
                    <a:pt x="387" y="257"/>
                  </a:lnTo>
                  <a:lnTo>
                    <a:pt x="468" y="273"/>
                  </a:lnTo>
                  <a:lnTo>
                    <a:pt x="532" y="257"/>
                  </a:lnTo>
                  <a:lnTo>
                    <a:pt x="597" y="290"/>
                  </a:lnTo>
                  <a:lnTo>
                    <a:pt x="662" y="290"/>
                  </a:lnTo>
                  <a:lnTo>
                    <a:pt x="709" y="306"/>
                  </a:lnTo>
                  <a:lnTo>
                    <a:pt x="758" y="322"/>
                  </a:lnTo>
                  <a:lnTo>
                    <a:pt x="790" y="322"/>
                  </a:lnTo>
                  <a:lnTo>
                    <a:pt x="823" y="322"/>
                  </a:lnTo>
                  <a:lnTo>
                    <a:pt x="855" y="322"/>
                  </a:lnTo>
                  <a:lnTo>
                    <a:pt x="903" y="322"/>
                  </a:lnTo>
                  <a:lnTo>
                    <a:pt x="919" y="322"/>
                  </a:lnTo>
                  <a:lnTo>
                    <a:pt x="951" y="322"/>
                  </a:lnTo>
                  <a:lnTo>
                    <a:pt x="984" y="337"/>
                  </a:lnTo>
                  <a:lnTo>
                    <a:pt x="1000" y="337"/>
                  </a:lnTo>
                  <a:lnTo>
                    <a:pt x="1049" y="370"/>
                  </a:lnTo>
                  <a:lnTo>
                    <a:pt x="1096" y="370"/>
                  </a:lnTo>
                  <a:lnTo>
                    <a:pt x="1145" y="353"/>
                  </a:lnTo>
                  <a:lnTo>
                    <a:pt x="1177" y="353"/>
                  </a:lnTo>
                  <a:lnTo>
                    <a:pt x="1210" y="337"/>
                  </a:lnTo>
                  <a:lnTo>
                    <a:pt x="1257" y="322"/>
                  </a:lnTo>
                  <a:lnTo>
                    <a:pt x="1306" y="306"/>
                  </a:lnTo>
                  <a:lnTo>
                    <a:pt x="1355" y="290"/>
                  </a:lnTo>
                  <a:lnTo>
                    <a:pt x="1418" y="273"/>
                  </a:lnTo>
                  <a:lnTo>
                    <a:pt x="1451" y="257"/>
                  </a:lnTo>
                  <a:lnTo>
                    <a:pt x="1483" y="241"/>
                  </a:lnTo>
                  <a:lnTo>
                    <a:pt x="1499" y="241"/>
                  </a:lnTo>
                  <a:lnTo>
                    <a:pt x="1516" y="225"/>
                  </a:lnTo>
                  <a:lnTo>
                    <a:pt x="1532" y="241"/>
                  </a:lnTo>
                  <a:lnTo>
                    <a:pt x="1564" y="241"/>
                  </a:lnTo>
                  <a:lnTo>
                    <a:pt x="1581" y="273"/>
                  </a:lnTo>
                  <a:lnTo>
                    <a:pt x="1612" y="273"/>
                  </a:lnTo>
                  <a:lnTo>
                    <a:pt x="1628" y="273"/>
                  </a:lnTo>
                  <a:lnTo>
                    <a:pt x="1661" y="273"/>
                  </a:lnTo>
                  <a:lnTo>
                    <a:pt x="1693" y="257"/>
                  </a:lnTo>
                  <a:lnTo>
                    <a:pt x="1742" y="225"/>
                  </a:lnTo>
                  <a:lnTo>
                    <a:pt x="1789" y="225"/>
                  </a:lnTo>
                  <a:lnTo>
                    <a:pt x="1838" y="225"/>
                  </a:lnTo>
                  <a:lnTo>
                    <a:pt x="1886" y="241"/>
                  </a:lnTo>
                  <a:lnTo>
                    <a:pt x="1919" y="257"/>
                  </a:lnTo>
                  <a:lnTo>
                    <a:pt x="1934" y="257"/>
                  </a:lnTo>
                  <a:lnTo>
                    <a:pt x="1983" y="257"/>
                  </a:lnTo>
                  <a:lnTo>
                    <a:pt x="2015" y="257"/>
                  </a:lnTo>
                  <a:lnTo>
                    <a:pt x="2064" y="241"/>
                  </a:lnTo>
                  <a:lnTo>
                    <a:pt x="2128" y="225"/>
                  </a:lnTo>
                  <a:lnTo>
                    <a:pt x="2160" y="192"/>
                  </a:lnTo>
                  <a:lnTo>
                    <a:pt x="2209" y="161"/>
                  </a:lnTo>
                  <a:lnTo>
                    <a:pt x="2241" y="128"/>
                  </a:lnTo>
                  <a:lnTo>
                    <a:pt x="2257" y="112"/>
                  </a:lnTo>
                  <a:lnTo>
                    <a:pt x="2257" y="80"/>
                  </a:lnTo>
                  <a:lnTo>
                    <a:pt x="2273" y="48"/>
                  </a:lnTo>
                  <a:lnTo>
                    <a:pt x="2305" y="32"/>
                  </a:lnTo>
                  <a:lnTo>
                    <a:pt x="2337" y="16"/>
                  </a:lnTo>
                  <a:lnTo>
                    <a:pt x="2386" y="16"/>
                  </a:lnTo>
                  <a:lnTo>
                    <a:pt x="2418" y="0"/>
                  </a:lnTo>
                  <a:lnTo>
                    <a:pt x="2435" y="0"/>
                  </a:lnTo>
                  <a:lnTo>
                    <a:pt x="2451" y="16"/>
                  </a:lnTo>
                  <a:lnTo>
                    <a:pt x="2466" y="16"/>
                  </a:lnTo>
                  <a:lnTo>
                    <a:pt x="2498" y="16"/>
                  </a:lnTo>
                  <a:lnTo>
                    <a:pt x="2515" y="16"/>
                  </a:lnTo>
                  <a:lnTo>
                    <a:pt x="2563" y="32"/>
                  </a:lnTo>
                  <a:lnTo>
                    <a:pt x="2628" y="48"/>
                  </a:lnTo>
                  <a:lnTo>
                    <a:pt x="2659" y="65"/>
                  </a:lnTo>
                  <a:lnTo>
                    <a:pt x="2676" y="65"/>
                  </a:lnTo>
                  <a:lnTo>
                    <a:pt x="2692" y="65"/>
                  </a:lnTo>
                  <a:lnTo>
                    <a:pt x="2708" y="80"/>
                  </a:lnTo>
                  <a:lnTo>
                    <a:pt x="2724" y="128"/>
                  </a:lnTo>
                  <a:lnTo>
                    <a:pt x="2724" y="161"/>
                  </a:lnTo>
                  <a:lnTo>
                    <a:pt x="2740" y="208"/>
                  </a:lnTo>
                  <a:lnTo>
                    <a:pt x="2773" y="225"/>
                  </a:lnTo>
                  <a:lnTo>
                    <a:pt x="2789" y="241"/>
                  </a:lnTo>
                  <a:lnTo>
                    <a:pt x="2773" y="273"/>
                  </a:lnTo>
                  <a:lnTo>
                    <a:pt x="2773" y="306"/>
                  </a:lnTo>
                  <a:lnTo>
                    <a:pt x="2773" y="353"/>
                  </a:lnTo>
                  <a:lnTo>
                    <a:pt x="2837" y="402"/>
                  </a:lnTo>
                  <a:lnTo>
                    <a:pt x="2773" y="434"/>
                  </a:lnTo>
                  <a:lnTo>
                    <a:pt x="2757" y="418"/>
                  </a:lnTo>
                  <a:lnTo>
                    <a:pt x="2740" y="402"/>
                  </a:lnTo>
                  <a:lnTo>
                    <a:pt x="2724" y="402"/>
                  </a:lnTo>
                  <a:lnTo>
                    <a:pt x="2708" y="402"/>
                  </a:lnTo>
                  <a:lnTo>
                    <a:pt x="2692" y="434"/>
                  </a:lnTo>
                  <a:lnTo>
                    <a:pt x="2676" y="434"/>
                  </a:lnTo>
                  <a:lnTo>
                    <a:pt x="2643" y="418"/>
                  </a:lnTo>
                  <a:lnTo>
                    <a:pt x="2612" y="418"/>
                  </a:lnTo>
                  <a:lnTo>
                    <a:pt x="2596" y="434"/>
                  </a:lnTo>
                  <a:lnTo>
                    <a:pt x="2596" y="451"/>
                  </a:lnTo>
                  <a:lnTo>
                    <a:pt x="2596" y="466"/>
                  </a:lnTo>
                  <a:lnTo>
                    <a:pt x="2596" y="498"/>
                  </a:lnTo>
                  <a:lnTo>
                    <a:pt x="2579" y="498"/>
                  </a:lnTo>
                  <a:lnTo>
                    <a:pt x="2612" y="531"/>
                  </a:lnTo>
                  <a:lnTo>
                    <a:pt x="2612" y="563"/>
                  </a:lnTo>
                  <a:lnTo>
                    <a:pt x="2612" y="611"/>
                  </a:lnTo>
                  <a:lnTo>
                    <a:pt x="2612" y="659"/>
                  </a:lnTo>
                  <a:lnTo>
                    <a:pt x="2612" y="676"/>
                  </a:lnTo>
                  <a:lnTo>
                    <a:pt x="2579" y="676"/>
                  </a:lnTo>
                  <a:lnTo>
                    <a:pt x="2547" y="659"/>
                  </a:lnTo>
                  <a:lnTo>
                    <a:pt x="2531" y="676"/>
                  </a:lnTo>
                  <a:lnTo>
                    <a:pt x="2498" y="692"/>
                  </a:lnTo>
                  <a:lnTo>
                    <a:pt x="2482" y="659"/>
                  </a:lnTo>
                  <a:lnTo>
                    <a:pt x="2466" y="643"/>
                  </a:lnTo>
                  <a:lnTo>
                    <a:pt x="2435" y="627"/>
                  </a:lnTo>
                  <a:lnTo>
                    <a:pt x="2418" y="611"/>
                  </a:lnTo>
                  <a:lnTo>
                    <a:pt x="2370" y="643"/>
                  </a:lnTo>
                  <a:lnTo>
                    <a:pt x="2353" y="659"/>
                  </a:lnTo>
                  <a:lnTo>
                    <a:pt x="2321" y="659"/>
                  </a:lnTo>
                  <a:lnTo>
                    <a:pt x="2321" y="676"/>
                  </a:lnTo>
                  <a:lnTo>
                    <a:pt x="2353" y="676"/>
                  </a:lnTo>
                  <a:lnTo>
                    <a:pt x="2386" y="692"/>
                  </a:lnTo>
                  <a:lnTo>
                    <a:pt x="2402" y="708"/>
                  </a:lnTo>
                  <a:lnTo>
                    <a:pt x="2402" y="723"/>
                  </a:lnTo>
                  <a:lnTo>
                    <a:pt x="2386" y="739"/>
                  </a:lnTo>
                  <a:lnTo>
                    <a:pt x="2370" y="756"/>
                  </a:lnTo>
                  <a:lnTo>
                    <a:pt x="2337" y="756"/>
                  </a:lnTo>
                  <a:lnTo>
                    <a:pt x="2305" y="772"/>
                  </a:lnTo>
                  <a:lnTo>
                    <a:pt x="2290" y="788"/>
                  </a:lnTo>
                  <a:lnTo>
                    <a:pt x="2290" y="804"/>
                  </a:lnTo>
                  <a:lnTo>
                    <a:pt x="2273" y="820"/>
                  </a:lnTo>
                  <a:lnTo>
                    <a:pt x="2241" y="853"/>
                  </a:lnTo>
                  <a:lnTo>
                    <a:pt x="2225" y="868"/>
                  </a:lnTo>
                  <a:lnTo>
                    <a:pt x="2225" y="900"/>
                  </a:lnTo>
                  <a:lnTo>
                    <a:pt x="2192" y="933"/>
                  </a:lnTo>
                  <a:lnTo>
                    <a:pt x="2176" y="949"/>
                  </a:lnTo>
                  <a:lnTo>
                    <a:pt x="2160" y="980"/>
                  </a:lnTo>
                  <a:lnTo>
                    <a:pt x="2144" y="965"/>
                  </a:lnTo>
                  <a:lnTo>
                    <a:pt x="2111" y="997"/>
                  </a:lnTo>
                  <a:lnTo>
                    <a:pt x="2064" y="997"/>
                  </a:lnTo>
                  <a:lnTo>
                    <a:pt x="2031" y="980"/>
                  </a:lnTo>
                  <a:lnTo>
                    <a:pt x="2015" y="980"/>
                  </a:lnTo>
                  <a:lnTo>
                    <a:pt x="1999" y="1013"/>
                  </a:lnTo>
                  <a:lnTo>
                    <a:pt x="1966" y="997"/>
                  </a:lnTo>
                  <a:lnTo>
                    <a:pt x="1934" y="980"/>
                  </a:lnTo>
                  <a:lnTo>
                    <a:pt x="1886" y="980"/>
                  </a:lnTo>
                  <a:lnTo>
                    <a:pt x="1870" y="997"/>
                  </a:lnTo>
                  <a:lnTo>
                    <a:pt x="1805" y="997"/>
                  </a:lnTo>
                  <a:lnTo>
                    <a:pt x="1742" y="1062"/>
                  </a:lnTo>
                  <a:lnTo>
                    <a:pt x="1693" y="1029"/>
                  </a:lnTo>
                  <a:lnTo>
                    <a:pt x="1677" y="1029"/>
                  </a:lnTo>
                  <a:lnTo>
                    <a:pt x="1628" y="1045"/>
                  </a:lnTo>
                  <a:lnTo>
                    <a:pt x="1628" y="1110"/>
                  </a:lnTo>
                  <a:lnTo>
                    <a:pt x="1661" y="1142"/>
                  </a:lnTo>
                  <a:lnTo>
                    <a:pt x="1677" y="1158"/>
                  </a:lnTo>
                  <a:lnTo>
                    <a:pt x="1709" y="1174"/>
                  </a:lnTo>
                  <a:lnTo>
                    <a:pt x="1709" y="1190"/>
                  </a:lnTo>
                  <a:lnTo>
                    <a:pt x="1742" y="1223"/>
                  </a:lnTo>
                  <a:lnTo>
                    <a:pt x="1742" y="1239"/>
                  </a:lnTo>
                  <a:lnTo>
                    <a:pt x="1725" y="1254"/>
                  </a:lnTo>
                  <a:lnTo>
                    <a:pt x="1709" y="1254"/>
                  </a:lnTo>
                  <a:lnTo>
                    <a:pt x="1661" y="1239"/>
                  </a:lnTo>
                  <a:lnTo>
                    <a:pt x="1628" y="1223"/>
                  </a:lnTo>
                  <a:lnTo>
                    <a:pt x="1596" y="1206"/>
                  </a:lnTo>
                  <a:lnTo>
                    <a:pt x="1612" y="1223"/>
                  </a:lnTo>
                  <a:lnTo>
                    <a:pt x="1581" y="1239"/>
                  </a:lnTo>
                  <a:lnTo>
                    <a:pt x="1581" y="1223"/>
                  </a:lnTo>
                  <a:lnTo>
                    <a:pt x="1548" y="1254"/>
                  </a:lnTo>
                  <a:lnTo>
                    <a:pt x="1564" y="1286"/>
                  </a:lnTo>
                  <a:lnTo>
                    <a:pt x="1532" y="1319"/>
                  </a:lnTo>
                  <a:lnTo>
                    <a:pt x="1499" y="1319"/>
                  </a:lnTo>
                  <a:lnTo>
                    <a:pt x="1451" y="1367"/>
                  </a:lnTo>
                  <a:lnTo>
                    <a:pt x="1467" y="1399"/>
                  </a:lnTo>
                  <a:lnTo>
                    <a:pt x="1435" y="1415"/>
                  </a:lnTo>
                  <a:lnTo>
                    <a:pt x="1418" y="1464"/>
                  </a:lnTo>
                  <a:lnTo>
                    <a:pt x="1402" y="1480"/>
                  </a:lnTo>
                  <a:lnTo>
                    <a:pt x="1371" y="1464"/>
                  </a:lnTo>
                  <a:lnTo>
                    <a:pt x="1338" y="1448"/>
                  </a:lnTo>
                  <a:lnTo>
                    <a:pt x="1322" y="1464"/>
                  </a:lnTo>
                  <a:lnTo>
                    <a:pt x="1306" y="1496"/>
                  </a:lnTo>
                  <a:lnTo>
                    <a:pt x="1290" y="1511"/>
                  </a:lnTo>
                  <a:lnTo>
                    <a:pt x="1257" y="1528"/>
                  </a:lnTo>
                  <a:lnTo>
                    <a:pt x="1274" y="1560"/>
                  </a:lnTo>
                  <a:lnTo>
                    <a:pt x="1306" y="1560"/>
                  </a:lnTo>
                  <a:lnTo>
                    <a:pt x="1338" y="1560"/>
                  </a:lnTo>
                  <a:lnTo>
                    <a:pt x="1338" y="1609"/>
                  </a:lnTo>
                  <a:lnTo>
                    <a:pt x="1257" y="1609"/>
                  </a:lnTo>
                  <a:lnTo>
                    <a:pt x="1257" y="1625"/>
                  </a:lnTo>
                  <a:lnTo>
                    <a:pt x="1225" y="1641"/>
                  </a:lnTo>
                  <a:lnTo>
                    <a:pt x="1210" y="1592"/>
                  </a:lnTo>
                  <a:lnTo>
                    <a:pt x="1177" y="1592"/>
                  </a:lnTo>
                  <a:lnTo>
                    <a:pt x="1177" y="1641"/>
                  </a:lnTo>
                  <a:lnTo>
                    <a:pt x="1129" y="1625"/>
                  </a:lnTo>
                  <a:lnTo>
                    <a:pt x="1112" y="1609"/>
                  </a:lnTo>
                  <a:lnTo>
                    <a:pt x="1096" y="1592"/>
                  </a:lnTo>
                  <a:lnTo>
                    <a:pt x="1080" y="1576"/>
                  </a:lnTo>
                  <a:lnTo>
                    <a:pt x="1064" y="1576"/>
                  </a:lnTo>
                  <a:lnTo>
                    <a:pt x="1032" y="1576"/>
                  </a:lnTo>
                  <a:lnTo>
                    <a:pt x="1032" y="1560"/>
                  </a:lnTo>
                  <a:lnTo>
                    <a:pt x="1032" y="1528"/>
                  </a:lnTo>
                  <a:lnTo>
                    <a:pt x="1016" y="1511"/>
                  </a:lnTo>
                  <a:lnTo>
                    <a:pt x="968" y="1496"/>
                  </a:lnTo>
                  <a:lnTo>
                    <a:pt x="951" y="1496"/>
                  </a:lnTo>
                  <a:lnTo>
                    <a:pt x="951" y="1480"/>
                  </a:lnTo>
                  <a:lnTo>
                    <a:pt x="919" y="1431"/>
                  </a:lnTo>
                  <a:lnTo>
                    <a:pt x="951" y="1399"/>
                  </a:lnTo>
                  <a:lnTo>
                    <a:pt x="919" y="1399"/>
                  </a:lnTo>
                  <a:lnTo>
                    <a:pt x="903" y="1399"/>
                  </a:lnTo>
                  <a:lnTo>
                    <a:pt x="855" y="1367"/>
                  </a:lnTo>
                  <a:lnTo>
                    <a:pt x="839" y="1367"/>
                  </a:lnTo>
                  <a:lnTo>
                    <a:pt x="855" y="1399"/>
                  </a:lnTo>
                  <a:lnTo>
                    <a:pt x="839" y="1431"/>
                  </a:lnTo>
                  <a:lnTo>
                    <a:pt x="823" y="1448"/>
                  </a:lnTo>
                  <a:lnTo>
                    <a:pt x="839" y="1496"/>
                  </a:lnTo>
                  <a:lnTo>
                    <a:pt x="807" y="1511"/>
                  </a:lnTo>
                  <a:lnTo>
                    <a:pt x="790" y="1496"/>
                  </a:lnTo>
                  <a:lnTo>
                    <a:pt x="774" y="1480"/>
                  </a:lnTo>
                  <a:lnTo>
                    <a:pt x="742" y="1496"/>
                  </a:lnTo>
                  <a:lnTo>
                    <a:pt x="725" y="1496"/>
                  </a:lnTo>
                  <a:lnTo>
                    <a:pt x="709" y="1464"/>
                  </a:lnTo>
                  <a:lnTo>
                    <a:pt x="693" y="1464"/>
                  </a:lnTo>
                  <a:lnTo>
                    <a:pt x="662" y="1496"/>
                  </a:lnTo>
                  <a:lnTo>
                    <a:pt x="645" y="1511"/>
                  </a:lnTo>
                  <a:lnTo>
                    <a:pt x="645" y="1609"/>
                  </a:lnTo>
                  <a:lnTo>
                    <a:pt x="629" y="1609"/>
                  </a:lnTo>
                  <a:lnTo>
                    <a:pt x="613" y="1641"/>
                  </a:lnTo>
                  <a:lnTo>
                    <a:pt x="613" y="1672"/>
                  </a:lnTo>
                  <a:lnTo>
                    <a:pt x="613" y="1689"/>
                  </a:lnTo>
                  <a:lnTo>
                    <a:pt x="597" y="1721"/>
                  </a:lnTo>
                  <a:lnTo>
                    <a:pt x="581" y="1737"/>
                  </a:lnTo>
                  <a:lnTo>
                    <a:pt x="581" y="1753"/>
                  </a:lnTo>
                  <a:lnTo>
                    <a:pt x="564" y="1770"/>
                  </a:lnTo>
                  <a:lnTo>
                    <a:pt x="548" y="1785"/>
                  </a:lnTo>
                  <a:lnTo>
                    <a:pt x="548" y="1801"/>
                  </a:lnTo>
                  <a:lnTo>
                    <a:pt x="548" y="1817"/>
                  </a:lnTo>
                  <a:lnTo>
                    <a:pt x="564" y="1850"/>
                  </a:lnTo>
                  <a:lnTo>
                    <a:pt x="468" y="1866"/>
                  </a:lnTo>
                  <a:lnTo>
                    <a:pt x="436" y="1882"/>
                  </a:lnTo>
                  <a:lnTo>
                    <a:pt x="436" y="1915"/>
                  </a:lnTo>
                  <a:lnTo>
                    <a:pt x="420" y="1930"/>
                  </a:lnTo>
                  <a:lnTo>
                    <a:pt x="403" y="1946"/>
                  </a:lnTo>
                  <a:lnTo>
                    <a:pt x="387" y="1946"/>
                  </a:lnTo>
                  <a:lnTo>
                    <a:pt x="371" y="1946"/>
                  </a:lnTo>
                  <a:lnTo>
                    <a:pt x="355" y="1930"/>
                  </a:lnTo>
                  <a:lnTo>
                    <a:pt x="338" y="1930"/>
                  </a:lnTo>
                  <a:lnTo>
                    <a:pt x="307" y="1946"/>
                  </a:lnTo>
                  <a:lnTo>
                    <a:pt x="258" y="1915"/>
                  </a:lnTo>
                  <a:lnTo>
                    <a:pt x="226" y="1930"/>
                  </a:lnTo>
                  <a:lnTo>
                    <a:pt x="226" y="1898"/>
                  </a:lnTo>
                  <a:lnTo>
                    <a:pt x="210" y="1850"/>
                  </a:lnTo>
                  <a:lnTo>
                    <a:pt x="194" y="1834"/>
                  </a:lnTo>
                  <a:lnTo>
                    <a:pt x="161" y="1817"/>
                  </a:lnTo>
                  <a:lnTo>
                    <a:pt x="194" y="1801"/>
                  </a:lnTo>
                  <a:lnTo>
                    <a:pt x="177" y="1753"/>
                  </a:lnTo>
                  <a:lnTo>
                    <a:pt x="161" y="1753"/>
                  </a:lnTo>
                  <a:lnTo>
                    <a:pt x="130" y="1737"/>
                  </a:lnTo>
                  <a:lnTo>
                    <a:pt x="97" y="1737"/>
                  </a:lnTo>
                  <a:lnTo>
                    <a:pt x="65" y="1770"/>
                  </a:lnTo>
                  <a:lnTo>
                    <a:pt x="16" y="1737"/>
                  </a:lnTo>
                  <a:lnTo>
                    <a:pt x="0" y="1689"/>
                  </a:lnTo>
                  <a:lnTo>
                    <a:pt x="16" y="1672"/>
                  </a:lnTo>
                  <a:lnTo>
                    <a:pt x="16" y="1656"/>
                  </a:lnTo>
                  <a:lnTo>
                    <a:pt x="16" y="1625"/>
                  </a:lnTo>
                  <a:lnTo>
                    <a:pt x="49" y="1592"/>
                  </a:lnTo>
                  <a:lnTo>
                    <a:pt x="65" y="1576"/>
                  </a:lnTo>
                  <a:lnTo>
                    <a:pt x="33" y="1544"/>
                  </a:lnTo>
                  <a:lnTo>
                    <a:pt x="49" y="1496"/>
                  </a:lnTo>
                  <a:lnTo>
                    <a:pt x="16" y="1496"/>
                  </a:lnTo>
                  <a:lnTo>
                    <a:pt x="16" y="1480"/>
                  </a:lnTo>
                  <a:lnTo>
                    <a:pt x="33" y="1448"/>
                  </a:lnTo>
                  <a:lnTo>
                    <a:pt x="33" y="1431"/>
                  </a:lnTo>
                  <a:lnTo>
                    <a:pt x="33" y="1415"/>
                  </a:lnTo>
                  <a:lnTo>
                    <a:pt x="33" y="1384"/>
                  </a:lnTo>
                  <a:lnTo>
                    <a:pt x="16" y="1367"/>
                  </a:lnTo>
                  <a:lnTo>
                    <a:pt x="49" y="1351"/>
                  </a:lnTo>
                  <a:lnTo>
                    <a:pt x="65" y="1319"/>
                  </a:lnTo>
                  <a:lnTo>
                    <a:pt x="81" y="1286"/>
                  </a:lnTo>
                  <a:lnTo>
                    <a:pt x="114" y="1303"/>
                  </a:lnTo>
                  <a:lnTo>
                    <a:pt x="114" y="1254"/>
                  </a:lnTo>
                  <a:lnTo>
                    <a:pt x="114" y="1239"/>
                  </a:lnTo>
                  <a:lnTo>
                    <a:pt x="97" y="1223"/>
                  </a:lnTo>
                  <a:lnTo>
                    <a:pt x="65" y="1206"/>
                  </a:lnTo>
                  <a:lnTo>
                    <a:pt x="65" y="1174"/>
                  </a:lnTo>
                  <a:lnTo>
                    <a:pt x="49" y="1142"/>
                  </a:lnTo>
                  <a:lnTo>
                    <a:pt x="65" y="1125"/>
                  </a:lnTo>
                  <a:lnTo>
                    <a:pt x="114" y="1125"/>
                  </a:lnTo>
                  <a:lnTo>
                    <a:pt x="130" y="1125"/>
                  </a:lnTo>
                  <a:lnTo>
                    <a:pt x="161" y="1110"/>
                  </a:lnTo>
                  <a:lnTo>
                    <a:pt x="194" y="1078"/>
                  </a:lnTo>
                  <a:lnTo>
                    <a:pt x="161" y="1045"/>
                  </a:lnTo>
                  <a:lnTo>
                    <a:pt x="130" y="1062"/>
                  </a:lnTo>
                  <a:lnTo>
                    <a:pt x="114" y="1029"/>
                  </a:lnTo>
                  <a:lnTo>
                    <a:pt x="130" y="997"/>
                  </a:lnTo>
                  <a:lnTo>
                    <a:pt x="146" y="965"/>
                  </a:lnTo>
                  <a:lnTo>
                    <a:pt x="114" y="949"/>
                  </a:lnTo>
                  <a:lnTo>
                    <a:pt x="130" y="884"/>
                  </a:lnTo>
                  <a:lnTo>
                    <a:pt x="146" y="820"/>
                  </a:lnTo>
                  <a:lnTo>
                    <a:pt x="97" y="804"/>
                  </a:lnTo>
                  <a:lnTo>
                    <a:pt x="81" y="788"/>
                  </a:lnTo>
                  <a:lnTo>
                    <a:pt x="49" y="788"/>
                  </a:lnTo>
                  <a:lnTo>
                    <a:pt x="33" y="739"/>
                  </a:lnTo>
                  <a:lnTo>
                    <a:pt x="16" y="708"/>
                  </a:lnTo>
                  <a:lnTo>
                    <a:pt x="65" y="611"/>
                  </a:lnTo>
                  <a:lnTo>
                    <a:pt x="65" y="594"/>
                  </a:lnTo>
                  <a:lnTo>
                    <a:pt x="49" y="563"/>
                  </a:lnTo>
                  <a:lnTo>
                    <a:pt x="49" y="531"/>
                  </a:lnTo>
                  <a:lnTo>
                    <a:pt x="65" y="451"/>
                  </a:lnTo>
                  <a:lnTo>
                    <a:pt x="65" y="337"/>
                  </a:lnTo>
                  <a:lnTo>
                    <a:pt x="65" y="32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48" name="Freeform 38"/>
            <p:cNvSpPr>
              <a:spLocks/>
            </p:cNvSpPr>
            <p:nvPr/>
          </p:nvSpPr>
          <p:spPr bwMode="auto">
            <a:xfrm>
              <a:off x="2374" y="1494"/>
              <a:ext cx="1418" cy="974"/>
            </a:xfrm>
            <a:custGeom>
              <a:avLst/>
              <a:gdLst>
                <a:gd name="T0" fmla="*/ 1 w 2837"/>
                <a:gd name="T1" fmla="*/ 3 h 1946"/>
                <a:gd name="T2" fmla="*/ 2 w 2837"/>
                <a:gd name="T3" fmla="*/ 3 h 1946"/>
                <a:gd name="T4" fmla="*/ 4 w 2837"/>
                <a:gd name="T5" fmla="*/ 3 h 1946"/>
                <a:gd name="T6" fmla="*/ 6 w 2837"/>
                <a:gd name="T7" fmla="*/ 3 h 1946"/>
                <a:gd name="T8" fmla="*/ 7 w 2837"/>
                <a:gd name="T9" fmla="*/ 3 h 1946"/>
                <a:gd name="T10" fmla="*/ 8 w 2837"/>
                <a:gd name="T11" fmla="*/ 3 h 1946"/>
                <a:gd name="T12" fmla="*/ 10 w 2837"/>
                <a:gd name="T13" fmla="*/ 3 h 1946"/>
                <a:gd name="T14" fmla="*/ 11 w 2837"/>
                <a:gd name="T15" fmla="*/ 2 h 1946"/>
                <a:gd name="T16" fmla="*/ 12 w 2837"/>
                <a:gd name="T17" fmla="*/ 3 h 1946"/>
                <a:gd name="T18" fmla="*/ 14 w 2837"/>
                <a:gd name="T19" fmla="*/ 2 h 1946"/>
                <a:gd name="T20" fmla="*/ 15 w 2837"/>
                <a:gd name="T21" fmla="*/ 3 h 1946"/>
                <a:gd name="T22" fmla="*/ 17 w 2837"/>
                <a:gd name="T23" fmla="*/ 1 h 1946"/>
                <a:gd name="T24" fmla="*/ 18 w 2837"/>
                <a:gd name="T25" fmla="*/ 1 h 1946"/>
                <a:gd name="T26" fmla="*/ 19 w 2837"/>
                <a:gd name="T27" fmla="*/ 1 h 1946"/>
                <a:gd name="T28" fmla="*/ 20 w 2837"/>
                <a:gd name="T29" fmla="*/ 1 h 1946"/>
                <a:gd name="T30" fmla="*/ 21 w 2837"/>
                <a:gd name="T31" fmla="*/ 2 h 1946"/>
                <a:gd name="T32" fmla="*/ 21 w 2837"/>
                <a:gd name="T33" fmla="*/ 3 h 1946"/>
                <a:gd name="T34" fmla="*/ 21 w 2837"/>
                <a:gd name="T35" fmla="*/ 4 h 1946"/>
                <a:gd name="T36" fmla="*/ 20 w 2837"/>
                <a:gd name="T37" fmla="*/ 4 h 1946"/>
                <a:gd name="T38" fmla="*/ 20 w 2837"/>
                <a:gd name="T39" fmla="*/ 4 h 1946"/>
                <a:gd name="T40" fmla="*/ 20 w 2837"/>
                <a:gd name="T41" fmla="*/ 6 h 1946"/>
                <a:gd name="T42" fmla="*/ 19 w 2837"/>
                <a:gd name="T43" fmla="*/ 6 h 1946"/>
                <a:gd name="T44" fmla="*/ 18 w 2837"/>
                <a:gd name="T45" fmla="*/ 6 h 1946"/>
                <a:gd name="T46" fmla="*/ 18 w 2837"/>
                <a:gd name="T47" fmla="*/ 6 h 1946"/>
                <a:gd name="T48" fmla="*/ 18 w 2837"/>
                <a:gd name="T49" fmla="*/ 6 h 1946"/>
                <a:gd name="T50" fmla="*/ 17 w 2837"/>
                <a:gd name="T51" fmla="*/ 7 h 1946"/>
                <a:gd name="T52" fmla="*/ 16 w 2837"/>
                <a:gd name="T53" fmla="*/ 8 h 1946"/>
                <a:gd name="T54" fmla="*/ 15 w 2837"/>
                <a:gd name="T55" fmla="*/ 8 h 1946"/>
                <a:gd name="T56" fmla="*/ 14 w 2837"/>
                <a:gd name="T57" fmla="*/ 8 h 1946"/>
                <a:gd name="T58" fmla="*/ 12 w 2837"/>
                <a:gd name="T59" fmla="*/ 9 h 1946"/>
                <a:gd name="T60" fmla="*/ 13 w 2837"/>
                <a:gd name="T61" fmla="*/ 10 h 1946"/>
                <a:gd name="T62" fmla="*/ 12 w 2837"/>
                <a:gd name="T63" fmla="*/ 10 h 1946"/>
                <a:gd name="T64" fmla="*/ 12 w 2837"/>
                <a:gd name="T65" fmla="*/ 10 h 1946"/>
                <a:gd name="T66" fmla="*/ 11 w 2837"/>
                <a:gd name="T67" fmla="*/ 11 h 1946"/>
                <a:gd name="T68" fmla="*/ 10 w 2837"/>
                <a:gd name="T69" fmla="*/ 12 h 1946"/>
                <a:gd name="T70" fmla="*/ 9 w 2837"/>
                <a:gd name="T71" fmla="*/ 12 h 1946"/>
                <a:gd name="T72" fmla="*/ 9 w 2837"/>
                <a:gd name="T73" fmla="*/ 13 h 1946"/>
                <a:gd name="T74" fmla="*/ 9 w 2837"/>
                <a:gd name="T75" fmla="*/ 13 h 1946"/>
                <a:gd name="T76" fmla="*/ 8 w 2837"/>
                <a:gd name="T77" fmla="*/ 13 h 1946"/>
                <a:gd name="T78" fmla="*/ 7 w 2837"/>
                <a:gd name="T79" fmla="*/ 12 h 1946"/>
                <a:gd name="T80" fmla="*/ 7 w 2837"/>
                <a:gd name="T81" fmla="*/ 11 h 1946"/>
                <a:gd name="T82" fmla="*/ 6 w 2837"/>
                <a:gd name="T83" fmla="*/ 12 h 1946"/>
                <a:gd name="T84" fmla="*/ 6 w 2837"/>
                <a:gd name="T85" fmla="*/ 12 h 1946"/>
                <a:gd name="T86" fmla="*/ 5 w 2837"/>
                <a:gd name="T87" fmla="*/ 12 h 1946"/>
                <a:gd name="T88" fmla="*/ 4 w 2837"/>
                <a:gd name="T89" fmla="*/ 14 h 1946"/>
                <a:gd name="T90" fmla="*/ 4 w 2837"/>
                <a:gd name="T91" fmla="*/ 14 h 1946"/>
                <a:gd name="T92" fmla="*/ 3 w 2837"/>
                <a:gd name="T93" fmla="*/ 15 h 1946"/>
                <a:gd name="T94" fmla="*/ 3 w 2837"/>
                <a:gd name="T95" fmla="*/ 16 h 1946"/>
                <a:gd name="T96" fmla="*/ 2 w 2837"/>
                <a:gd name="T97" fmla="*/ 15 h 1946"/>
                <a:gd name="T98" fmla="*/ 1 w 2837"/>
                <a:gd name="T99" fmla="*/ 15 h 1946"/>
                <a:gd name="T100" fmla="*/ 0 w 2837"/>
                <a:gd name="T101" fmla="*/ 14 h 1946"/>
                <a:gd name="T102" fmla="*/ 0 w 2837"/>
                <a:gd name="T103" fmla="*/ 13 h 1946"/>
                <a:gd name="T104" fmla="*/ 0 w 2837"/>
                <a:gd name="T105" fmla="*/ 12 h 1946"/>
                <a:gd name="T106" fmla="*/ 0 w 2837"/>
                <a:gd name="T107" fmla="*/ 12 h 1946"/>
                <a:gd name="T108" fmla="*/ 0 w 2837"/>
                <a:gd name="T109" fmla="*/ 11 h 1946"/>
                <a:gd name="T110" fmla="*/ 0 w 2837"/>
                <a:gd name="T111" fmla="*/ 10 h 1946"/>
                <a:gd name="T112" fmla="*/ 1 w 2837"/>
                <a:gd name="T113" fmla="*/ 9 h 1946"/>
                <a:gd name="T114" fmla="*/ 0 w 2837"/>
                <a:gd name="T115" fmla="*/ 9 h 1946"/>
                <a:gd name="T116" fmla="*/ 1 w 2837"/>
                <a:gd name="T117" fmla="*/ 7 h 1946"/>
                <a:gd name="T118" fmla="*/ 0 w 2837"/>
                <a:gd name="T119" fmla="*/ 6 h 1946"/>
                <a:gd name="T120" fmla="*/ 0 w 2837"/>
                <a:gd name="T121" fmla="*/ 4 h 194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7"/>
                <a:gd name="T184" fmla="*/ 0 h 1946"/>
                <a:gd name="T185" fmla="*/ 2837 w 2837"/>
                <a:gd name="T186" fmla="*/ 1946 h 194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7" h="1946">
                  <a:moveTo>
                    <a:pt x="65" y="322"/>
                  </a:moveTo>
                  <a:lnTo>
                    <a:pt x="114" y="306"/>
                  </a:lnTo>
                  <a:lnTo>
                    <a:pt x="146" y="306"/>
                  </a:lnTo>
                  <a:lnTo>
                    <a:pt x="194" y="290"/>
                  </a:lnTo>
                  <a:lnTo>
                    <a:pt x="194" y="273"/>
                  </a:lnTo>
                  <a:lnTo>
                    <a:pt x="226" y="273"/>
                  </a:lnTo>
                  <a:lnTo>
                    <a:pt x="258" y="273"/>
                  </a:lnTo>
                  <a:lnTo>
                    <a:pt x="275" y="290"/>
                  </a:lnTo>
                  <a:lnTo>
                    <a:pt x="307" y="306"/>
                  </a:lnTo>
                  <a:lnTo>
                    <a:pt x="338" y="290"/>
                  </a:lnTo>
                  <a:lnTo>
                    <a:pt x="355" y="290"/>
                  </a:lnTo>
                  <a:lnTo>
                    <a:pt x="355" y="273"/>
                  </a:lnTo>
                  <a:lnTo>
                    <a:pt x="387" y="257"/>
                  </a:lnTo>
                  <a:lnTo>
                    <a:pt x="468" y="273"/>
                  </a:lnTo>
                  <a:lnTo>
                    <a:pt x="532" y="257"/>
                  </a:lnTo>
                  <a:lnTo>
                    <a:pt x="597" y="290"/>
                  </a:lnTo>
                  <a:lnTo>
                    <a:pt x="662" y="290"/>
                  </a:lnTo>
                  <a:lnTo>
                    <a:pt x="709" y="306"/>
                  </a:lnTo>
                  <a:lnTo>
                    <a:pt x="758" y="322"/>
                  </a:lnTo>
                  <a:lnTo>
                    <a:pt x="790" y="322"/>
                  </a:lnTo>
                  <a:lnTo>
                    <a:pt x="823" y="322"/>
                  </a:lnTo>
                  <a:lnTo>
                    <a:pt x="855" y="322"/>
                  </a:lnTo>
                  <a:lnTo>
                    <a:pt x="903" y="322"/>
                  </a:lnTo>
                  <a:lnTo>
                    <a:pt x="919" y="322"/>
                  </a:lnTo>
                  <a:lnTo>
                    <a:pt x="951" y="322"/>
                  </a:lnTo>
                  <a:lnTo>
                    <a:pt x="984" y="337"/>
                  </a:lnTo>
                  <a:lnTo>
                    <a:pt x="1000" y="337"/>
                  </a:lnTo>
                  <a:lnTo>
                    <a:pt x="1049" y="370"/>
                  </a:lnTo>
                  <a:lnTo>
                    <a:pt x="1096" y="370"/>
                  </a:lnTo>
                  <a:lnTo>
                    <a:pt x="1145" y="353"/>
                  </a:lnTo>
                  <a:lnTo>
                    <a:pt x="1177" y="353"/>
                  </a:lnTo>
                  <a:lnTo>
                    <a:pt x="1210" y="337"/>
                  </a:lnTo>
                  <a:lnTo>
                    <a:pt x="1257" y="322"/>
                  </a:lnTo>
                  <a:lnTo>
                    <a:pt x="1306" y="306"/>
                  </a:lnTo>
                  <a:lnTo>
                    <a:pt x="1355" y="290"/>
                  </a:lnTo>
                  <a:lnTo>
                    <a:pt x="1418" y="273"/>
                  </a:lnTo>
                  <a:lnTo>
                    <a:pt x="1451" y="257"/>
                  </a:lnTo>
                  <a:lnTo>
                    <a:pt x="1483" y="241"/>
                  </a:lnTo>
                  <a:lnTo>
                    <a:pt x="1499" y="241"/>
                  </a:lnTo>
                  <a:lnTo>
                    <a:pt x="1516" y="225"/>
                  </a:lnTo>
                  <a:lnTo>
                    <a:pt x="1532" y="241"/>
                  </a:lnTo>
                  <a:lnTo>
                    <a:pt x="1564" y="241"/>
                  </a:lnTo>
                  <a:lnTo>
                    <a:pt x="1581" y="273"/>
                  </a:lnTo>
                  <a:lnTo>
                    <a:pt x="1612" y="273"/>
                  </a:lnTo>
                  <a:lnTo>
                    <a:pt x="1628" y="273"/>
                  </a:lnTo>
                  <a:lnTo>
                    <a:pt x="1661" y="273"/>
                  </a:lnTo>
                  <a:lnTo>
                    <a:pt x="1693" y="257"/>
                  </a:lnTo>
                  <a:lnTo>
                    <a:pt x="1742" y="225"/>
                  </a:lnTo>
                  <a:lnTo>
                    <a:pt x="1789" y="225"/>
                  </a:lnTo>
                  <a:lnTo>
                    <a:pt x="1838" y="225"/>
                  </a:lnTo>
                  <a:lnTo>
                    <a:pt x="1886" y="241"/>
                  </a:lnTo>
                  <a:lnTo>
                    <a:pt x="1919" y="257"/>
                  </a:lnTo>
                  <a:lnTo>
                    <a:pt x="1934" y="257"/>
                  </a:lnTo>
                  <a:lnTo>
                    <a:pt x="1983" y="257"/>
                  </a:lnTo>
                  <a:lnTo>
                    <a:pt x="2015" y="257"/>
                  </a:lnTo>
                  <a:lnTo>
                    <a:pt x="2064" y="241"/>
                  </a:lnTo>
                  <a:lnTo>
                    <a:pt x="2128" y="225"/>
                  </a:lnTo>
                  <a:lnTo>
                    <a:pt x="2160" y="192"/>
                  </a:lnTo>
                  <a:lnTo>
                    <a:pt x="2209" y="161"/>
                  </a:lnTo>
                  <a:lnTo>
                    <a:pt x="2241" y="128"/>
                  </a:lnTo>
                  <a:lnTo>
                    <a:pt x="2257" y="112"/>
                  </a:lnTo>
                  <a:lnTo>
                    <a:pt x="2257" y="80"/>
                  </a:lnTo>
                  <a:lnTo>
                    <a:pt x="2273" y="48"/>
                  </a:lnTo>
                  <a:lnTo>
                    <a:pt x="2305" y="32"/>
                  </a:lnTo>
                  <a:lnTo>
                    <a:pt x="2337" y="16"/>
                  </a:lnTo>
                  <a:lnTo>
                    <a:pt x="2386" y="16"/>
                  </a:lnTo>
                  <a:lnTo>
                    <a:pt x="2418" y="0"/>
                  </a:lnTo>
                  <a:lnTo>
                    <a:pt x="2435" y="0"/>
                  </a:lnTo>
                  <a:lnTo>
                    <a:pt x="2451" y="16"/>
                  </a:lnTo>
                  <a:lnTo>
                    <a:pt x="2466" y="16"/>
                  </a:lnTo>
                  <a:lnTo>
                    <a:pt x="2498" y="16"/>
                  </a:lnTo>
                  <a:lnTo>
                    <a:pt x="2515" y="16"/>
                  </a:lnTo>
                  <a:lnTo>
                    <a:pt x="2563" y="32"/>
                  </a:lnTo>
                  <a:lnTo>
                    <a:pt x="2628" y="48"/>
                  </a:lnTo>
                  <a:lnTo>
                    <a:pt x="2659" y="65"/>
                  </a:lnTo>
                  <a:lnTo>
                    <a:pt x="2676" y="65"/>
                  </a:lnTo>
                  <a:lnTo>
                    <a:pt x="2692" y="65"/>
                  </a:lnTo>
                  <a:lnTo>
                    <a:pt x="2708" y="80"/>
                  </a:lnTo>
                  <a:lnTo>
                    <a:pt x="2724" y="128"/>
                  </a:lnTo>
                  <a:lnTo>
                    <a:pt x="2724" y="161"/>
                  </a:lnTo>
                  <a:lnTo>
                    <a:pt x="2740" y="208"/>
                  </a:lnTo>
                  <a:lnTo>
                    <a:pt x="2773" y="225"/>
                  </a:lnTo>
                  <a:lnTo>
                    <a:pt x="2789" y="241"/>
                  </a:lnTo>
                  <a:lnTo>
                    <a:pt x="2773" y="273"/>
                  </a:lnTo>
                  <a:lnTo>
                    <a:pt x="2773" y="306"/>
                  </a:lnTo>
                  <a:lnTo>
                    <a:pt x="2773" y="353"/>
                  </a:lnTo>
                  <a:lnTo>
                    <a:pt x="2837" y="402"/>
                  </a:lnTo>
                  <a:lnTo>
                    <a:pt x="2773" y="434"/>
                  </a:lnTo>
                  <a:lnTo>
                    <a:pt x="2757" y="418"/>
                  </a:lnTo>
                  <a:lnTo>
                    <a:pt x="2740" y="402"/>
                  </a:lnTo>
                  <a:lnTo>
                    <a:pt x="2724" y="402"/>
                  </a:lnTo>
                  <a:lnTo>
                    <a:pt x="2708" y="402"/>
                  </a:lnTo>
                  <a:lnTo>
                    <a:pt x="2692" y="434"/>
                  </a:lnTo>
                  <a:lnTo>
                    <a:pt x="2676" y="434"/>
                  </a:lnTo>
                  <a:lnTo>
                    <a:pt x="2643" y="418"/>
                  </a:lnTo>
                  <a:lnTo>
                    <a:pt x="2612" y="418"/>
                  </a:lnTo>
                  <a:lnTo>
                    <a:pt x="2596" y="434"/>
                  </a:lnTo>
                  <a:lnTo>
                    <a:pt x="2596" y="451"/>
                  </a:lnTo>
                  <a:lnTo>
                    <a:pt x="2596" y="466"/>
                  </a:lnTo>
                  <a:lnTo>
                    <a:pt x="2596" y="498"/>
                  </a:lnTo>
                  <a:lnTo>
                    <a:pt x="2579" y="498"/>
                  </a:lnTo>
                  <a:lnTo>
                    <a:pt x="2612" y="531"/>
                  </a:lnTo>
                  <a:lnTo>
                    <a:pt x="2612" y="563"/>
                  </a:lnTo>
                  <a:lnTo>
                    <a:pt x="2612" y="611"/>
                  </a:lnTo>
                  <a:lnTo>
                    <a:pt x="2612" y="659"/>
                  </a:lnTo>
                  <a:lnTo>
                    <a:pt x="2612" y="676"/>
                  </a:lnTo>
                  <a:lnTo>
                    <a:pt x="2579" y="676"/>
                  </a:lnTo>
                  <a:lnTo>
                    <a:pt x="2547" y="659"/>
                  </a:lnTo>
                  <a:lnTo>
                    <a:pt x="2531" y="676"/>
                  </a:lnTo>
                  <a:lnTo>
                    <a:pt x="2498" y="692"/>
                  </a:lnTo>
                  <a:lnTo>
                    <a:pt x="2482" y="659"/>
                  </a:lnTo>
                  <a:lnTo>
                    <a:pt x="2466" y="643"/>
                  </a:lnTo>
                  <a:lnTo>
                    <a:pt x="2435" y="627"/>
                  </a:lnTo>
                  <a:lnTo>
                    <a:pt x="2418" y="611"/>
                  </a:lnTo>
                  <a:lnTo>
                    <a:pt x="2370" y="643"/>
                  </a:lnTo>
                  <a:lnTo>
                    <a:pt x="2353" y="659"/>
                  </a:lnTo>
                  <a:lnTo>
                    <a:pt x="2321" y="659"/>
                  </a:lnTo>
                  <a:lnTo>
                    <a:pt x="2321" y="676"/>
                  </a:lnTo>
                  <a:lnTo>
                    <a:pt x="2353" y="676"/>
                  </a:lnTo>
                  <a:lnTo>
                    <a:pt x="2386" y="692"/>
                  </a:lnTo>
                  <a:lnTo>
                    <a:pt x="2402" y="708"/>
                  </a:lnTo>
                  <a:lnTo>
                    <a:pt x="2402" y="723"/>
                  </a:lnTo>
                  <a:lnTo>
                    <a:pt x="2386" y="739"/>
                  </a:lnTo>
                  <a:lnTo>
                    <a:pt x="2370" y="756"/>
                  </a:lnTo>
                  <a:lnTo>
                    <a:pt x="2337" y="756"/>
                  </a:lnTo>
                  <a:lnTo>
                    <a:pt x="2305" y="772"/>
                  </a:lnTo>
                  <a:lnTo>
                    <a:pt x="2290" y="788"/>
                  </a:lnTo>
                  <a:lnTo>
                    <a:pt x="2290" y="804"/>
                  </a:lnTo>
                  <a:lnTo>
                    <a:pt x="2273" y="820"/>
                  </a:lnTo>
                  <a:lnTo>
                    <a:pt x="2241" y="853"/>
                  </a:lnTo>
                  <a:lnTo>
                    <a:pt x="2225" y="868"/>
                  </a:lnTo>
                  <a:lnTo>
                    <a:pt x="2225" y="900"/>
                  </a:lnTo>
                  <a:lnTo>
                    <a:pt x="2192" y="933"/>
                  </a:lnTo>
                  <a:lnTo>
                    <a:pt x="2176" y="949"/>
                  </a:lnTo>
                  <a:lnTo>
                    <a:pt x="2160" y="980"/>
                  </a:lnTo>
                  <a:lnTo>
                    <a:pt x="2144" y="965"/>
                  </a:lnTo>
                  <a:lnTo>
                    <a:pt x="2111" y="997"/>
                  </a:lnTo>
                  <a:lnTo>
                    <a:pt x="2064" y="997"/>
                  </a:lnTo>
                  <a:lnTo>
                    <a:pt x="2031" y="980"/>
                  </a:lnTo>
                  <a:lnTo>
                    <a:pt x="2015" y="980"/>
                  </a:lnTo>
                  <a:lnTo>
                    <a:pt x="1999" y="1013"/>
                  </a:lnTo>
                  <a:lnTo>
                    <a:pt x="1966" y="997"/>
                  </a:lnTo>
                  <a:lnTo>
                    <a:pt x="1934" y="980"/>
                  </a:lnTo>
                  <a:lnTo>
                    <a:pt x="1886" y="980"/>
                  </a:lnTo>
                  <a:lnTo>
                    <a:pt x="1870" y="997"/>
                  </a:lnTo>
                  <a:lnTo>
                    <a:pt x="1805" y="997"/>
                  </a:lnTo>
                  <a:lnTo>
                    <a:pt x="1742" y="1062"/>
                  </a:lnTo>
                  <a:lnTo>
                    <a:pt x="1693" y="1029"/>
                  </a:lnTo>
                  <a:lnTo>
                    <a:pt x="1677" y="1029"/>
                  </a:lnTo>
                  <a:lnTo>
                    <a:pt x="1628" y="1045"/>
                  </a:lnTo>
                  <a:lnTo>
                    <a:pt x="1628" y="1110"/>
                  </a:lnTo>
                  <a:lnTo>
                    <a:pt x="1661" y="1142"/>
                  </a:lnTo>
                  <a:lnTo>
                    <a:pt x="1677" y="1158"/>
                  </a:lnTo>
                  <a:lnTo>
                    <a:pt x="1709" y="1174"/>
                  </a:lnTo>
                  <a:lnTo>
                    <a:pt x="1709" y="1190"/>
                  </a:lnTo>
                  <a:lnTo>
                    <a:pt x="1742" y="1223"/>
                  </a:lnTo>
                  <a:lnTo>
                    <a:pt x="1742" y="1239"/>
                  </a:lnTo>
                  <a:lnTo>
                    <a:pt x="1725" y="1254"/>
                  </a:lnTo>
                  <a:lnTo>
                    <a:pt x="1709" y="1254"/>
                  </a:lnTo>
                  <a:lnTo>
                    <a:pt x="1661" y="1239"/>
                  </a:lnTo>
                  <a:lnTo>
                    <a:pt x="1628" y="1223"/>
                  </a:lnTo>
                  <a:lnTo>
                    <a:pt x="1596" y="1206"/>
                  </a:lnTo>
                  <a:lnTo>
                    <a:pt x="1612" y="1223"/>
                  </a:lnTo>
                  <a:lnTo>
                    <a:pt x="1581" y="1239"/>
                  </a:lnTo>
                  <a:lnTo>
                    <a:pt x="1581" y="1223"/>
                  </a:lnTo>
                  <a:lnTo>
                    <a:pt x="1548" y="1254"/>
                  </a:lnTo>
                  <a:lnTo>
                    <a:pt x="1564" y="1286"/>
                  </a:lnTo>
                  <a:lnTo>
                    <a:pt x="1532" y="1319"/>
                  </a:lnTo>
                  <a:lnTo>
                    <a:pt x="1499" y="1319"/>
                  </a:lnTo>
                  <a:lnTo>
                    <a:pt x="1451" y="1367"/>
                  </a:lnTo>
                  <a:lnTo>
                    <a:pt x="1467" y="1399"/>
                  </a:lnTo>
                  <a:lnTo>
                    <a:pt x="1435" y="1415"/>
                  </a:lnTo>
                  <a:lnTo>
                    <a:pt x="1418" y="1464"/>
                  </a:lnTo>
                  <a:lnTo>
                    <a:pt x="1402" y="1480"/>
                  </a:lnTo>
                  <a:lnTo>
                    <a:pt x="1371" y="1464"/>
                  </a:lnTo>
                  <a:lnTo>
                    <a:pt x="1338" y="1448"/>
                  </a:lnTo>
                  <a:lnTo>
                    <a:pt x="1322" y="1464"/>
                  </a:lnTo>
                  <a:lnTo>
                    <a:pt x="1306" y="1496"/>
                  </a:lnTo>
                  <a:lnTo>
                    <a:pt x="1290" y="1511"/>
                  </a:lnTo>
                  <a:lnTo>
                    <a:pt x="1257" y="1528"/>
                  </a:lnTo>
                  <a:lnTo>
                    <a:pt x="1274" y="1560"/>
                  </a:lnTo>
                  <a:lnTo>
                    <a:pt x="1306" y="1560"/>
                  </a:lnTo>
                  <a:lnTo>
                    <a:pt x="1338" y="1560"/>
                  </a:lnTo>
                  <a:lnTo>
                    <a:pt x="1338" y="1609"/>
                  </a:lnTo>
                  <a:lnTo>
                    <a:pt x="1257" y="1609"/>
                  </a:lnTo>
                  <a:lnTo>
                    <a:pt x="1257" y="1625"/>
                  </a:lnTo>
                  <a:lnTo>
                    <a:pt x="1225" y="1641"/>
                  </a:lnTo>
                  <a:lnTo>
                    <a:pt x="1210" y="1592"/>
                  </a:lnTo>
                  <a:lnTo>
                    <a:pt x="1177" y="1592"/>
                  </a:lnTo>
                  <a:lnTo>
                    <a:pt x="1177" y="1641"/>
                  </a:lnTo>
                  <a:lnTo>
                    <a:pt x="1129" y="1625"/>
                  </a:lnTo>
                  <a:lnTo>
                    <a:pt x="1112" y="1609"/>
                  </a:lnTo>
                  <a:lnTo>
                    <a:pt x="1096" y="1592"/>
                  </a:lnTo>
                  <a:lnTo>
                    <a:pt x="1080" y="1576"/>
                  </a:lnTo>
                  <a:lnTo>
                    <a:pt x="1064" y="1576"/>
                  </a:lnTo>
                  <a:lnTo>
                    <a:pt x="1032" y="1576"/>
                  </a:lnTo>
                  <a:lnTo>
                    <a:pt x="1032" y="1560"/>
                  </a:lnTo>
                  <a:lnTo>
                    <a:pt x="1032" y="1528"/>
                  </a:lnTo>
                  <a:lnTo>
                    <a:pt x="1016" y="1511"/>
                  </a:lnTo>
                  <a:lnTo>
                    <a:pt x="968" y="1496"/>
                  </a:lnTo>
                  <a:lnTo>
                    <a:pt x="951" y="1496"/>
                  </a:lnTo>
                  <a:lnTo>
                    <a:pt x="951" y="1480"/>
                  </a:lnTo>
                  <a:lnTo>
                    <a:pt x="919" y="1431"/>
                  </a:lnTo>
                  <a:lnTo>
                    <a:pt x="951" y="1399"/>
                  </a:lnTo>
                  <a:lnTo>
                    <a:pt x="919" y="1399"/>
                  </a:lnTo>
                  <a:lnTo>
                    <a:pt x="903" y="1399"/>
                  </a:lnTo>
                  <a:lnTo>
                    <a:pt x="855" y="1367"/>
                  </a:lnTo>
                  <a:lnTo>
                    <a:pt x="839" y="1367"/>
                  </a:lnTo>
                  <a:lnTo>
                    <a:pt x="855" y="1399"/>
                  </a:lnTo>
                  <a:lnTo>
                    <a:pt x="839" y="1431"/>
                  </a:lnTo>
                  <a:lnTo>
                    <a:pt x="823" y="1448"/>
                  </a:lnTo>
                  <a:lnTo>
                    <a:pt x="839" y="1496"/>
                  </a:lnTo>
                  <a:lnTo>
                    <a:pt x="807" y="1511"/>
                  </a:lnTo>
                  <a:lnTo>
                    <a:pt x="790" y="1496"/>
                  </a:lnTo>
                  <a:lnTo>
                    <a:pt x="774" y="1480"/>
                  </a:lnTo>
                  <a:lnTo>
                    <a:pt x="742" y="1496"/>
                  </a:lnTo>
                  <a:lnTo>
                    <a:pt x="725" y="1496"/>
                  </a:lnTo>
                  <a:lnTo>
                    <a:pt x="709" y="1464"/>
                  </a:lnTo>
                  <a:lnTo>
                    <a:pt x="693" y="1464"/>
                  </a:lnTo>
                  <a:lnTo>
                    <a:pt x="662" y="1496"/>
                  </a:lnTo>
                  <a:lnTo>
                    <a:pt x="645" y="1511"/>
                  </a:lnTo>
                  <a:lnTo>
                    <a:pt x="645" y="1609"/>
                  </a:lnTo>
                  <a:lnTo>
                    <a:pt x="629" y="1609"/>
                  </a:lnTo>
                  <a:lnTo>
                    <a:pt x="613" y="1641"/>
                  </a:lnTo>
                  <a:lnTo>
                    <a:pt x="613" y="1672"/>
                  </a:lnTo>
                  <a:lnTo>
                    <a:pt x="613" y="1689"/>
                  </a:lnTo>
                  <a:lnTo>
                    <a:pt x="597" y="1721"/>
                  </a:lnTo>
                  <a:lnTo>
                    <a:pt x="581" y="1737"/>
                  </a:lnTo>
                  <a:lnTo>
                    <a:pt x="581" y="1753"/>
                  </a:lnTo>
                  <a:lnTo>
                    <a:pt x="564" y="1770"/>
                  </a:lnTo>
                  <a:lnTo>
                    <a:pt x="548" y="1785"/>
                  </a:lnTo>
                  <a:lnTo>
                    <a:pt x="548" y="1801"/>
                  </a:lnTo>
                  <a:lnTo>
                    <a:pt x="548" y="1817"/>
                  </a:lnTo>
                  <a:lnTo>
                    <a:pt x="564" y="1850"/>
                  </a:lnTo>
                  <a:lnTo>
                    <a:pt x="468" y="1866"/>
                  </a:lnTo>
                  <a:lnTo>
                    <a:pt x="436" y="1882"/>
                  </a:lnTo>
                  <a:lnTo>
                    <a:pt x="436" y="1915"/>
                  </a:lnTo>
                  <a:lnTo>
                    <a:pt x="420" y="1930"/>
                  </a:lnTo>
                  <a:lnTo>
                    <a:pt x="403" y="1946"/>
                  </a:lnTo>
                  <a:lnTo>
                    <a:pt x="387" y="1946"/>
                  </a:lnTo>
                  <a:lnTo>
                    <a:pt x="371" y="1946"/>
                  </a:lnTo>
                  <a:lnTo>
                    <a:pt x="355" y="1930"/>
                  </a:lnTo>
                  <a:lnTo>
                    <a:pt x="338" y="1930"/>
                  </a:lnTo>
                  <a:lnTo>
                    <a:pt x="307" y="1946"/>
                  </a:lnTo>
                  <a:lnTo>
                    <a:pt x="258" y="1915"/>
                  </a:lnTo>
                  <a:lnTo>
                    <a:pt x="226" y="1930"/>
                  </a:lnTo>
                  <a:lnTo>
                    <a:pt x="226" y="1898"/>
                  </a:lnTo>
                  <a:lnTo>
                    <a:pt x="210" y="1850"/>
                  </a:lnTo>
                  <a:lnTo>
                    <a:pt x="194" y="1834"/>
                  </a:lnTo>
                  <a:lnTo>
                    <a:pt x="161" y="1817"/>
                  </a:lnTo>
                  <a:lnTo>
                    <a:pt x="194" y="1801"/>
                  </a:lnTo>
                  <a:lnTo>
                    <a:pt x="177" y="1753"/>
                  </a:lnTo>
                  <a:lnTo>
                    <a:pt x="161" y="1753"/>
                  </a:lnTo>
                  <a:lnTo>
                    <a:pt x="130" y="1737"/>
                  </a:lnTo>
                  <a:lnTo>
                    <a:pt x="97" y="1737"/>
                  </a:lnTo>
                  <a:lnTo>
                    <a:pt x="65" y="1770"/>
                  </a:lnTo>
                  <a:lnTo>
                    <a:pt x="16" y="1737"/>
                  </a:lnTo>
                  <a:lnTo>
                    <a:pt x="0" y="1689"/>
                  </a:lnTo>
                  <a:lnTo>
                    <a:pt x="16" y="1672"/>
                  </a:lnTo>
                  <a:lnTo>
                    <a:pt x="16" y="1656"/>
                  </a:lnTo>
                  <a:lnTo>
                    <a:pt x="16" y="1625"/>
                  </a:lnTo>
                  <a:lnTo>
                    <a:pt x="49" y="1592"/>
                  </a:lnTo>
                  <a:lnTo>
                    <a:pt x="65" y="1576"/>
                  </a:lnTo>
                  <a:lnTo>
                    <a:pt x="33" y="1544"/>
                  </a:lnTo>
                  <a:lnTo>
                    <a:pt x="49" y="1496"/>
                  </a:lnTo>
                  <a:lnTo>
                    <a:pt x="16" y="1496"/>
                  </a:lnTo>
                  <a:lnTo>
                    <a:pt x="16" y="1480"/>
                  </a:lnTo>
                  <a:lnTo>
                    <a:pt x="33" y="1448"/>
                  </a:lnTo>
                  <a:lnTo>
                    <a:pt x="33" y="1431"/>
                  </a:lnTo>
                  <a:lnTo>
                    <a:pt x="33" y="1415"/>
                  </a:lnTo>
                  <a:lnTo>
                    <a:pt x="33" y="1384"/>
                  </a:lnTo>
                  <a:lnTo>
                    <a:pt x="16" y="1367"/>
                  </a:lnTo>
                  <a:lnTo>
                    <a:pt x="49" y="1351"/>
                  </a:lnTo>
                  <a:lnTo>
                    <a:pt x="65" y="1319"/>
                  </a:lnTo>
                  <a:lnTo>
                    <a:pt x="81" y="1286"/>
                  </a:lnTo>
                  <a:lnTo>
                    <a:pt x="114" y="1303"/>
                  </a:lnTo>
                  <a:lnTo>
                    <a:pt x="114" y="1254"/>
                  </a:lnTo>
                  <a:lnTo>
                    <a:pt x="114" y="1239"/>
                  </a:lnTo>
                  <a:lnTo>
                    <a:pt x="97" y="1223"/>
                  </a:lnTo>
                  <a:lnTo>
                    <a:pt x="65" y="1206"/>
                  </a:lnTo>
                  <a:lnTo>
                    <a:pt x="65" y="1174"/>
                  </a:lnTo>
                  <a:lnTo>
                    <a:pt x="49" y="1142"/>
                  </a:lnTo>
                  <a:lnTo>
                    <a:pt x="65" y="1125"/>
                  </a:lnTo>
                  <a:lnTo>
                    <a:pt x="114" y="1125"/>
                  </a:lnTo>
                  <a:lnTo>
                    <a:pt x="130" y="1125"/>
                  </a:lnTo>
                  <a:lnTo>
                    <a:pt x="161" y="1110"/>
                  </a:lnTo>
                  <a:lnTo>
                    <a:pt x="194" y="1078"/>
                  </a:lnTo>
                  <a:lnTo>
                    <a:pt x="161" y="1045"/>
                  </a:lnTo>
                  <a:lnTo>
                    <a:pt x="130" y="1062"/>
                  </a:lnTo>
                  <a:lnTo>
                    <a:pt x="114" y="1029"/>
                  </a:lnTo>
                  <a:lnTo>
                    <a:pt x="130" y="997"/>
                  </a:lnTo>
                  <a:lnTo>
                    <a:pt x="146" y="965"/>
                  </a:lnTo>
                  <a:lnTo>
                    <a:pt x="114" y="949"/>
                  </a:lnTo>
                  <a:lnTo>
                    <a:pt x="130" y="884"/>
                  </a:lnTo>
                  <a:lnTo>
                    <a:pt x="146" y="820"/>
                  </a:lnTo>
                  <a:lnTo>
                    <a:pt x="97" y="804"/>
                  </a:lnTo>
                  <a:lnTo>
                    <a:pt x="81" y="788"/>
                  </a:lnTo>
                  <a:lnTo>
                    <a:pt x="49" y="788"/>
                  </a:lnTo>
                  <a:lnTo>
                    <a:pt x="33" y="739"/>
                  </a:lnTo>
                  <a:lnTo>
                    <a:pt x="16" y="708"/>
                  </a:lnTo>
                  <a:lnTo>
                    <a:pt x="65" y="611"/>
                  </a:lnTo>
                  <a:lnTo>
                    <a:pt x="65" y="594"/>
                  </a:lnTo>
                  <a:lnTo>
                    <a:pt x="49" y="563"/>
                  </a:lnTo>
                  <a:lnTo>
                    <a:pt x="49" y="531"/>
                  </a:lnTo>
                  <a:lnTo>
                    <a:pt x="65" y="451"/>
                  </a:lnTo>
                  <a:lnTo>
                    <a:pt x="65" y="337"/>
                  </a:lnTo>
                  <a:lnTo>
                    <a:pt x="65" y="322"/>
                  </a:lnTo>
                </a:path>
              </a:pathLst>
            </a:custGeom>
            <a:noFill/>
            <a:ln w="825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49" name="Freeform 37"/>
            <p:cNvSpPr>
              <a:spLocks/>
            </p:cNvSpPr>
            <p:nvPr/>
          </p:nvSpPr>
          <p:spPr bwMode="auto">
            <a:xfrm>
              <a:off x="1020" y="3167"/>
              <a:ext cx="1805" cy="2204"/>
            </a:xfrm>
            <a:custGeom>
              <a:avLst/>
              <a:gdLst>
                <a:gd name="T0" fmla="*/ 15 w 3610"/>
                <a:gd name="T1" fmla="*/ 33 h 4407"/>
                <a:gd name="T2" fmla="*/ 14 w 3610"/>
                <a:gd name="T3" fmla="*/ 32 h 4407"/>
                <a:gd name="T4" fmla="*/ 12 w 3610"/>
                <a:gd name="T5" fmla="*/ 32 h 4407"/>
                <a:gd name="T6" fmla="*/ 11 w 3610"/>
                <a:gd name="T7" fmla="*/ 32 h 4407"/>
                <a:gd name="T8" fmla="*/ 10 w 3610"/>
                <a:gd name="T9" fmla="*/ 31 h 4407"/>
                <a:gd name="T10" fmla="*/ 11 w 3610"/>
                <a:gd name="T11" fmla="*/ 31 h 4407"/>
                <a:gd name="T12" fmla="*/ 11 w 3610"/>
                <a:gd name="T13" fmla="*/ 31 h 4407"/>
                <a:gd name="T14" fmla="*/ 11 w 3610"/>
                <a:gd name="T15" fmla="*/ 31 h 4407"/>
                <a:gd name="T16" fmla="*/ 10 w 3610"/>
                <a:gd name="T17" fmla="*/ 31 h 4407"/>
                <a:gd name="T18" fmla="*/ 10 w 3610"/>
                <a:gd name="T19" fmla="*/ 30 h 4407"/>
                <a:gd name="T20" fmla="*/ 10 w 3610"/>
                <a:gd name="T21" fmla="*/ 30 h 4407"/>
                <a:gd name="T22" fmla="*/ 9 w 3610"/>
                <a:gd name="T23" fmla="*/ 29 h 4407"/>
                <a:gd name="T24" fmla="*/ 9 w 3610"/>
                <a:gd name="T25" fmla="*/ 29 h 4407"/>
                <a:gd name="T26" fmla="*/ 7 w 3610"/>
                <a:gd name="T27" fmla="*/ 28 h 4407"/>
                <a:gd name="T28" fmla="*/ 7 w 3610"/>
                <a:gd name="T29" fmla="*/ 28 h 4407"/>
                <a:gd name="T30" fmla="*/ 7 w 3610"/>
                <a:gd name="T31" fmla="*/ 27 h 4407"/>
                <a:gd name="T32" fmla="*/ 7 w 3610"/>
                <a:gd name="T33" fmla="*/ 26 h 4407"/>
                <a:gd name="T34" fmla="*/ 6 w 3610"/>
                <a:gd name="T35" fmla="*/ 25 h 4407"/>
                <a:gd name="T36" fmla="*/ 5 w 3610"/>
                <a:gd name="T37" fmla="*/ 24 h 4407"/>
                <a:gd name="T38" fmla="*/ 3 w 3610"/>
                <a:gd name="T39" fmla="*/ 23 h 4407"/>
                <a:gd name="T40" fmla="*/ 1 w 3610"/>
                <a:gd name="T41" fmla="*/ 22 h 4407"/>
                <a:gd name="T42" fmla="*/ 1 w 3610"/>
                <a:gd name="T43" fmla="*/ 21 h 4407"/>
                <a:gd name="T44" fmla="*/ 2 w 3610"/>
                <a:gd name="T45" fmla="*/ 20 h 4407"/>
                <a:gd name="T46" fmla="*/ 3 w 3610"/>
                <a:gd name="T47" fmla="*/ 20 h 4407"/>
                <a:gd name="T48" fmla="*/ 4 w 3610"/>
                <a:gd name="T49" fmla="*/ 20 h 4407"/>
                <a:gd name="T50" fmla="*/ 5 w 3610"/>
                <a:gd name="T51" fmla="*/ 18 h 4407"/>
                <a:gd name="T52" fmla="*/ 5 w 3610"/>
                <a:gd name="T53" fmla="*/ 17 h 4407"/>
                <a:gd name="T54" fmla="*/ 6 w 3610"/>
                <a:gd name="T55" fmla="*/ 17 h 4407"/>
                <a:gd name="T56" fmla="*/ 7 w 3610"/>
                <a:gd name="T57" fmla="*/ 17 h 4407"/>
                <a:gd name="T58" fmla="*/ 7 w 3610"/>
                <a:gd name="T59" fmla="*/ 14 h 4407"/>
                <a:gd name="T60" fmla="*/ 7 w 3610"/>
                <a:gd name="T61" fmla="*/ 10 h 4407"/>
                <a:gd name="T62" fmla="*/ 9 w 3610"/>
                <a:gd name="T63" fmla="*/ 9 h 4407"/>
                <a:gd name="T64" fmla="*/ 10 w 3610"/>
                <a:gd name="T65" fmla="*/ 8 h 4407"/>
                <a:gd name="T66" fmla="*/ 12 w 3610"/>
                <a:gd name="T67" fmla="*/ 7 h 4407"/>
                <a:gd name="T68" fmla="*/ 14 w 3610"/>
                <a:gd name="T69" fmla="*/ 6 h 4407"/>
                <a:gd name="T70" fmla="*/ 18 w 3610"/>
                <a:gd name="T71" fmla="*/ 5 h 4407"/>
                <a:gd name="T72" fmla="*/ 21 w 3610"/>
                <a:gd name="T73" fmla="*/ 3 h 4407"/>
                <a:gd name="T74" fmla="*/ 23 w 3610"/>
                <a:gd name="T75" fmla="*/ 2 h 4407"/>
                <a:gd name="T76" fmla="*/ 28 w 3610"/>
                <a:gd name="T77" fmla="*/ 1 h 4407"/>
                <a:gd name="T78" fmla="*/ 28 w 3610"/>
                <a:gd name="T79" fmla="*/ 4 h 4407"/>
                <a:gd name="T80" fmla="*/ 28 w 3610"/>
                <a:gd name="T81" fmla="*/ 7 h 4407"/>
                <a:gd name="T82" fmla="*/ 27 w 3610"/>
                <a:gd name="T83" fmla="*/ 8 h 4407"/>
                <a:gd name="T84" fmla="*/ 27 w 3610"/>
                <a:gd name="T85" fmla="*/ 9 h 4407"/>
                <a:gd name="T86" fmla="*/ 26 w 3610"/>
                <a:gd name="T87" fmla="*/ 11 h 4407"/>
                <a:gd name="T88" fmla="*/ 26 w 3610"/>
                <a:gd name="T89" fmla="*/ 12 h 4407"/>
                <a:gd name="T90" fmla="*/ 25 w 3610"/>
                <a:gd name="T91" fmla="*/ 14 h 4407"/>
                <a:gd name="T92" fmla="*/ 25 w 3610"/>
                <a:gd name="T93" fmla="*/ 18 h 4407"/>
                <a:gd name="T94" fmla="*/ 25 w 3610"/>
                <a:gd name="T95" fmla="*/ 18 h 4407"/>
                <a:gd name="T96" fmla="*/ 25 w 3610"/>
                <a:gd name="T97" fmla="*/ 21 h 4407"/>
                <a:gd name="T98" fmla="*/ 24 w 3610"/>
                <a:gd name="T99" fmla="*/ 21 h 4407"/>
                <a:gd name="T100" fmla="*/ 23 w 3610"/>
                <a:gd name="T101" fmla="*/ 22 h 4407"/>
                <a:gd name="T102" fmla="*/ 22 w 3610"/>
                <a:gd name="T103" fmla="*/ 23 h 4407"/>
                <a:gd name="T104" fmla="*/ 20 w 3610"/>
                <a:gd name="T105" fmla="*/ 24 h 4407"/>
                <a:gd name="T106" fmla="*/ 18 w 3610"/>
                <a:gd name="T107" fmla="*/ 23 h 4407"/>
                <a:gd name="T108" fmla="*/ 18 w 3610"/>
                <a:gd name="T109" fmla="*/ 25 h 4407"/>
                <a:gd name="T110" fmla="*/ 17 w 3610"/>
                <a:gd name="T111" fmla="*/ 27 h 4407"/>
                <a:gd name="T112" fmla="*/ 15 w 3610"/>
                <a:gd name="T113" fmla="*/ 30 h 4407"/>
                <a:gd name="T114" fmla="*/ 15 w 3610"/>
                <a:gd name="T115" fmla="*/ 31 h 4407"/>
                <a:gd name="T116" fmla="*/ 17 w 3610"/>
                <a:gd name="T117" fmla="*/ 32 h 4407"/>
                <a:gd name="T118" fmla="*/ 18 w 3610"/>
                <a:gd name="T119" fmla="*/ 33 h 4407"/>
                <a:gd name="T120" fmla="*/ 18 w 3610"/>
                <a:gd name="T121" fmla="*/ 35 h 4407"/>
                <a:gd name="T122" fmla="*/ 17 w 3610"/>
                <a:gd name="T123" fmla="*/ 35 h 44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10"/>
                <a:gd name="T187" fmla="*/ 0 h 4407"/>
                <a:gd name="T188" fmla="*/ 3610 w 3610"/>
                <a:gd name="T189" fmla="*/ 4407 h 44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10" h="4407">
                  <a:moveTo>
                    <a:pt x="2095" y="4407"/>
                  </a:moveTo>
                  <a:lnTo>
                    <a:pt x="2079" y="4391"/>
                  </a:lnTo>
                  <a:lnTo>
                    <a:pt x="2079" y="4343"/>
                  </a:lnTo>
                  <a:lnTo>
                    <a:pt x="2063" y="4278"/>
                  </a:lnTo>
                  <a:lnTo>
                    <a:pt x="2063" y="4262"/>
                  </a:lnTo>
                  <a:lnTo>
                    <a:pt x="2014" y="4166"/>
                  </a:lnTo>
                  <a:lnTo>
                    <a:pt x="1967" y="4134"/>
                  </a:lnTo>
                  <a:lnTo>
                    <a:pt x="1950" y="4117"/>
                  </a:lnTo>
                  <a:lnTo>
                    <a:pt x="1934" y="4117"/>
                  </a:lnTo>
                  <a:lnTo>
                    <a:pt x="1918" y="4086"/>
                  </a:lnTo>
                  <a:lnTo>
                    <a:pt x="1918" y="4070"/>
                  </a:lnTo>
                  <a:lnTo>
                    <a:pt x="1886" y="4054"/>
                  </a:lnTo>
                  <a:lnTo>
                    <a:pt x="1837" y="4037"/>
                  </a:lnTo>
                  <a:lnTo>
                    <a:pt x="1821" y="4037"/>
                  </a:lnTo>
                  <a:lnTo>
                    <a:pt x="1773" y="4054"/>
                  </a:lnTo>
                  <a:lnTo>
                    <a:pt x="1757" y="4054"/>
                  </a:lnTo>
                  <a:lnTo>
                    <a:pt x="1724" y="4037"/>
                  </a:lnTo>
                  <a:lnTo>
                    <a:pt x="1708" y="4021"/>
                  </a:lnTo>
                  <a:lnTo>
                    <a:pt x="1692" y="4021"/>
                  </a:lnTo>
                  <a:lnTo>
                    <a:pt x="1643" y="4005"/>
                  </a:lnTo>
                  <a:lnTo>
                    <a:pt x="1596" y="4005"/>
                  </a:lnTo>
                  <a:lnTo>
                    <a:pt x="1563" y="3989"/>
                  </a:lnTo>
                  <a:lnTo>
                    <a:pt x="1531" y="3989"/>
                  </a:lnTo>
                  <a:lnTo>
                    <a:pt x="1499" y="3989"/>
                  </a:lnTo>
                  <a:lnTo>
                    <a:pt x="1482" y="4005"/>
                  </a:lnTo>
                  <a:lnTo>
                    <a:pt x="1499" y="4021"/>
                  </a:lnTo>
                  <a:lnTo>
                    <a:pt x="1515" y="4054"/>
                  </a:lnTo>
                  <a:lnTo>
                    <a:pt x="1499" y="4070"/>
                  </a:lnTo>
                  <a:lnTo>
                    <a:pt x="1482" y="4070"/>
                  </a:lnTo>
                  <a:lnTo>
                    <a:pt x="1450" y="4070"/>
                  </a:lnTo>
                  <a:lnTo>
                    <a:pt x="1450" y="4037"/>
                  </a:lnTo>
                  <a:lnTo>
                    <a:pt x="1435" y="4021"/>
                  </a:lnTo>
                  <a:lnTo>
                    <a:pt x="1402" y="4070"/>
                  </a:lnTo>
                  <a:lnTo>
                    <a:pt x="1386" y="4054"/>
                  </a:lnTo>
                  <a:lnTo>
                    <a:pt x="1370" y="4037"/>
                  </a:lnTo>
                  <a:lnTo>
                    <a:pt x="1386" y="4021"/>
                  </a:lnTo>
                  <a:lnTo>
                    <a:pt x="1370" y="3989"/>
                  </a:lnTo>
                  <a:lnTo>
                    <a:pt x="1354" y="3989"/>
                  </a:lnTo>
                  <a:lnTo>
                    <a:pt x="1337" y="4005"/>
                  </a:lnTo>
                  <a:lnTo>
                    <a:pt x="1305" y="4021"/>
                  </a:lnTo>
                  <a:lnTo>
                    <a:pt x="1274" y="4021"/>
                  </a:lnTo>
                  <a:lnTo>
                    <a:pt x="1256" y="4005"/>
                  </a:lnTo>
                  <a:lnTo>
                    <a:pt x="1241" y="3989"/>
                  </a:lnTo>
                  <a:lnTo>
                    <a:pt x="1241" y="3957"/>
                  </a:lnTo>
                  <a:lnTo>
                    <a:pt x="1256" y="3941"/>
                  </a:lnTo>
                  <a:lnTo>
                    <a:pt x="1274" y="3941"/>
                  </a:lnTo>
                  <a:lnTo>
                    <a:pt x="1274" y="3957"/>
                  </a:lnTo>
                  <a:lnTo>
                    <a:pt x="1274" y="3972"/>
                  </a:lnTo>
                  <a:lnTo>
                    <a:pt x="1289" y="3957"/>
                  </a:lnTo>
                  <a:lnTo>
                    <a:pt x="1305" y="3957"/>
                  </a:lnTo>
                  <a:lnTo>
                    <a:pt x="1337" y="3957"/>
                  </a:lnTo>
                  <a:lnTo>
                    <a:pt x="1354" y="3957"/>
                  </a:lnTo>
                  <a:lnTo>
                    <a:pt x="1386" y="3957"/>
                  </a:lnTo>
                  <a:lnTo>
                    <a:pt x="1386" y="3941"/>
                  </a:lnTo>
                  <a:lnTo>
                    <a:pt x="1386" y="3925"/>
                  </a:lnTo>
                  <a:lnTo>
                    <a:pt x="1354" y="3925"/>
                  </a:lnTo>
                  <a:lnTo>
                    <a:pt x="1354" y="3941"/>
                  </a:lnTo>
                  <a:lnTo>
                    <a:pt x="1321" y="3941"/>
                  </a:lnTo>
                  <a:lnTo>
                    <a:pt x="1305" y="3925"/>
                  </a:lnTo>
                  <a:lnTo>
                    <a:pt x="1305" y="3909"/>
                  </a:lnTo>
                  <a:lnTo>
                    <a:pt x="1321" y="3909"/>
                  </a:lnTo>
                  <a:lnTo>
                    <a:pt x="1354" y="3909"/>
                  </a:lnTo>
                  <a:lnTo>
                    <a:pt x="1337" y="3892"/>
                  </a:lnTo>
                  <a:lnTo>
                    <a:pt x="1321" y="3892"/>
                  </a:lnTo>
                  <a:lnTo>
                    <a:pt x="1337" y="3860"/>
                  </a:lnTo>
                  <a:lnTo>
                    <a:pt x="1354" y="3845"/>
                  </a:lnTo>
                  <a:lnTo>
                    <a:pt x="1337" y="3829"/>
                  </a:lnTo>
                  <a:lnTo>
                    <a:pt x="1321" y="3829"/>
                  </a:lnTo>
                  <a:lnTo>
                    <a:pt x="1305" y="3829"/>
                  </a:lnTo>
                  <a:lnTo>
                    <a:pt x="1305" y="3845"/>
                  </a:lnTo>
                  <a:lnTo>
                    <a:pt x="1305" y="3876"/>
                  </a:lnTo>
                  <a:lnTo>
                    <a:pt x="1289" y="3892"/>
                  </a:lnTo>
                  <a:lnTo>
                    <a:pt x="1274" y="3876"/>
                  </a:lnTo>
                  <a:lnTo>
                    <a:pt x="1256" y="3860"/>
                  </a:lnTo>
                  <a:lnTo>
                    <a:pt x="1256" y="3812"/>
                  </a:lnTo>
                  <a:lnTo>
                    <a:pt x="1241" y="3796"/>
                  </a:lnTo>
                  <a:lnTo>
                    <a:pt x="1225" y="3812"/>
                  </a:lnTo>
                  <a:lnTo>
                    <a:pt x="1209" y="3829"/>
                  </a:lnTo>
                  <a:lnTo>
                    <a:pt x="1225" y="3845"/>
                  </a:lnTo>
                  <a:lnTo>
                    <a:pt x="1241" y="3845"/>
                  </a:lnTo>
                  <a:lnTo>
                    <a:pt x="1225" y="3876"/>
                  </a:lnTo>
                  <a:lnTo>
                    <a:pt x="1225" y="3909"/>
                  </a:lnTo>
                  <a:lnTo>
                    <a:pt x="1209" y="3909"/>
                  </a:lnTo>
                  <a:lnTo>
                    <a:pt x="1193" y="3925"/>
                  </a:lnTo>
                  <a:lnTo>
                    <a:pt x="1160" y="3909"/>
                  </a:lnTo>
                  <a:lnTo>
                    <a:pt x="1176" y="3892"/>
                  </a:lnTo>
                  <a:lnTo>
                    <a:pt x="1193" y="3876"/>
                  </a:lnTo>
                  <a:lnTo>
                    <a:pt x="1193" y="3860"/>
                  </a:lnTo>
                  <a:lnTo>
                    <a:pt x="1193" y="3845"/>
                  </a:lnTo>
                  <a:lnTo>
                    <a:pt x="1193" y="3829"/>
                  </a:lnTo>
                  <a:lnTo>
                    <a:pt x="1176" y="3829"/>
                  </a:lnTo>
                  <a:lnTo>
                    <a:pt x="1160" y="3860"/>
                  </a:lnTo>
                  <a:lnTo>
                    <a:pt x="1144" y="3860"/>
                  </a:lnTo>
                  <a:lnTo>
                    <a:pt x="1128" y="3845"/>
                  </a:lnTo>
                  <a:lnTo>
                    <a:pt x="1128" y="3829"/>
                  </a:lnTo>
                  <a:lnTo>
                    <a:pt x="1128" y="3812"/>
                  </a:lnTo>
                  <a:lnTo>
                    <a:pt x="1144" y="3812"/>
                  </a:lnTo>
                  <a:lnTo>
                    <a:pt x="1160" y="3796"/>
                  </a:lnTo>
                  <a:lnTo>
                    <a:pt x="1160" y="3780"/>
                  </a:lnTo>
                  <a:lnTo>
                    <a:pt x="1144" y="3764"/>
                  </a:lnTo>
                  <a:lnTo>
                    <a:pt x="1112" y="3780"/>
                  </a:lnTo>
                  <a:lnTo>
                    <a:pt x="1080" y="3780"/>
                  </a:lnTo>
                  <a:lnTo>
                    <a:pt x="1064" y="3764"/>
                  </a:lnTo>
                  <a:lnTo>
                    <a:pt x="1048" y="3764"/>
                  </a:lnTo>
                  <a:lnTo>
                    <a:pt x="1031" y="3731"/>
                  </a:lnTo>
                  <a:lnTo>
                    <a:pt x="1048" y="3731"/>
                  </a:lnTo>
                  <a:lnTo>
                    <a:pt x="1064" y="3715"/>
                  </a:lnTo>
                  <a:lnTo>
                    <a:pt x="1095" y="3700"/>
                  </a:lnTo>
                  <a:lnTo>
                    <a:pt x="1128" y="3700"/>
                  </a:lnTo>
                  <a:lnTo>
                    <a:pt x="1128" y="3668"/>
                  </a:lnTo>
                  <a:lnTo>
                    <a:pt x="1112" y="3668"/>
                  </a:lnTo>
                  <a:lnTo>
                    <a:pt x="1080" y="3668"/>
                  </a:lnTo>
                  <a:lnTo>
                    <a:pt x="1064" y="3668"/>
                  </a:lnTo>
                  <a:lnTo>
                    <a:pt x="1031" y="3651"/>
                  </a:lnTo>
                  <a:lnTo>
                    <a:pt x="1031" y="3635"/>
                  </a:lnTo>
                  <a:lnTo>
                    <a:pt x="1031" y="3603"/>
                  </a:lnTo>
                  <a:lnTo>
                    <a:pt x="1064" y="3586"/>
                  </a:lnTo>
                  <a:lnTo>
                    <a:pt x="1064" y="3571"/>
                  </a:lnTo>
                  <a:lnTo>
                    <a:pt x="1015" y="3555"/>
                  </a:lnTo>
                  <a:lnTo>
                    <a:pt x="967" y="3555"/>
                  </a:lnTo>
                  <a:lnTo>
                    <a:pt x="950" y="3555"/>
                  </a:lnTo>
                  <a:lnTo>
                    <a:pt x="967" y="3539"/>
                  </a:lnTo>
                  <a:lnTo>
                    <a:pt x="983" y="3555"/>
                  </a:lnTo>
                  <a:lnTo>
                    <a:pt x="999" y="3555"/>
                  </a:lnTo>
                  <a:lnTo>
                    <a:pt x="1015" y="3539"/>
                  </a:lnTo>
                  <a:lnTo>
                    <a:pt x="999" y="3539"/>
                  </a:lnTo>
                  <a:lnTo>
                    <a:pt x="983" y="3506"/>
                  </a:lnTo>
                  <a:lnTo>
                    <a:pt x="983" y="3490"/>
                  </a:lnTo>
                  <a:lnTo>
                    <a:pt x="967" y="3474"/>
                  </a:lnTo>
                  <a:lnTo>
                    <a:pt x="934" y="3474"/>
                  </a:lnTo>
                  <a:lnTo>
                    <a:pt x="918" y="3474"/>
                  </a:lnTo>
                  <a:lnTo>
                    <a:pt x="887" y="3490"/>
                  </a:lnTo>
                  <a:lnTo>
                    <a:pt x="870" y="3490"/>
                  </a:lnTo>
                  <a:lnTo>
                    <a:pt x="887" y="3474"/>
                  </a:lnTo>
                  <a:lnTo>
                    <a:pt x="903" y="3458"/>
                  </a:lnTo>
                  <a:lnTo>
                    <a:pt x="918" y="3458"/>
                  </a:lnTo>
                  <a:lnTo>
                    <a:pt x="934" y="3426"/>
                  </a:lnTo>
                  <a:lnTo>
                    <a:pt x="967" y="3410"/>
                  </a:lnTo>
                  <a:lnTo>
                    <a:pt x="950" y="3394"/>
                  </a:lnTo>
                  <a:lnTo>
                    <a:pt x="903" y="3410"/>
                  </a:lnTo>
                  <a:lnTo>
                    <a:pt x="918" y="3378"/>
                  </a:lnTo>
                  <a:lnTo>
                    <a:pt x="918" y="3362"/>
                  </a:lnTo>
                  <a:lnTo>
                    <a:pt x="903" y="3345"/>
                  </a:lnTo>
                  <a:lnTo>
                    <a:pt x="903" y="3362"/>
                  </a:lnTo>
                  <a:lnTo>
                    <a:pt x="870" y="3362"/>
                  </a:lnTo>
                  <a:lnTo>
                    <a:pt x="854" y="3362"/>
                  </a:lnTo>
                  <a:lnTo>
                    <a:pt x="822" y="3378"/>
                  </a:lnTo>
                  <a:lnTo>
                    <a:pt x="806" y="3362"/>
                  </a:lnTo>
                  <a:lnTo>
                    <a:pt x="822" y="3345"/>
                  </a:lnTo>
                  <a:lnTo>
                    <a:pt x="822" y="3329"/>
                  </a:lnTo>
                  <a:lnTo>
                    <a:pt x="806" y="3298"/>
                  </a:lnTo>
                  <a:lnTo>
                    <a:pt x="806" y="3282"/>
                  </a:lnTo>
                  <a:lnTo>
                    <a:pt x="822" y="3249"/>
                  </a:lnTo>
                  <a:lnTo>
                    <a:pt x="822" y="3200"/>
                  </a:lnTo>
                  <a:lnTo>
                    <a:pt x="789" y="3184"/>
                  </a:lnTo>
                  <a:lnTo>
                    <a:pt x="773" y="3184"/>
                  </a:lnTo>
                  <a:lnTo>
                    <a:pt x="757" y="3169"/>
                  </a:lnTo>
                  <a:lnTo>
                    <a:pt x="757" y="3137"/>
                  </a:lnTo>
                  <a:lnTo>
                    <a:pt x="757" y="3120"/>
                  </a:lnTo>
                  <a:lnTo>
                    <a:pt x="741" y="3120"/>
                  </a:lnTo>
                  <a:lnTo>
                    <a:pt x="709" y="3120"/>
                  </a:lnTo>
                  <a:lnTo>
                    <a:pt x="693" y="3137"/>
                  </a:lnTo>
                  <a:lnTo>
                    <a:pt x="677" y="3120"/>
                  </a:lnTo>
                  <a:lnTo>
                    <a:pt x="661" y="3088"/>
                  </a:lnTo>
                  <a:lnTo>
                    <a:pt x="645" y="3088"/>
                  </a:lnTo>
                  <a:lnTo>
                    <a:pt x="612" y="3072"/>
                  </a:lnTo>
                  <a:lnTo>
                    <a:pt x="612" y="3057"/>
                  </a:lnTo>
                  <a:lnTo>
                    <a:pt x="596" y="3057"/>
                  </a:lnTo>
                  <a:lnTo>
                    <a:pt x="580" y="3057"/>
                  </a:lnTo>
                  <a:lnTo>
                    <a:pt x="532" y="3040"/>
                  </a:lnTo>
                  <a:lnTo>
                    <a:pt x="516" y="3024"/>
                  </a:lnTo>
                  <a:lnTo>
                    <a:pt x="516" y="3008"/>
                  </a:lnTo>
                  <a:lnTo>
                    <a:pt x="451" y="2976"/>
                  </a:lnTo>
                  <a:lnTo>
                    <a:pt x="355" y="2912"/>
                  </a:lnTo>
                  <a:lnTo>
                    <a:pt x="339" y="2927"/>
                  </a:lnTo>
                  <a:lnTo>
                    <a:pt x="322" y="2912"/>
                  </a:lnTo>
                  <a:lnTo>
                    <a:pt x="290" y="2927"/>
                  </a:lnTo>
                  <a:lnTo>
                    <a:pt x="274" y="2912"/>
                  </a:lnTo>
                  <a:lnTo>
                    <a:pt x="274" y="2896"/>
                  </a:lnTo>
                  <a:lnTo>
                    <a:pt x="274" y="2879"/>
                  </a:lnTo>
                  <a:lnTo>
                    <a:pt x="274" y="2863"/>
                  </a:lnTo>
                  <a:lnTo>
                    <a:pt x="274" y="2847"/>
                  </a:lnTo>
                  <a:lnTo>
                    <a:pt x="258" y="2847"/>
                  </a:lnTo>
                  <a:lnTo>
                    <a:pt x="225" y="2847"/>
                  </a:lnTo>
                  <a:lnTo>
                    <a:pt x="209" y="2847"/>
                  </a:lnTo>
                  <a:lnTo>
                    <a:pt x="177" y="2814"/>
                  </a:lnTo>
                  <a:lnTo>
                    <a:pt x="161" y="2798"/>
                  </a:lnTo>
                  <a:lnTo>
                    <a:pt x="145" y="2783"/>
                  </a:lnTo>
                  <a:lnTo>
                    <a:pt x="113" y="2767"/>
                  </a:lnTo>
                  <a:lnTo>
                    <a:pt x="96" y="2751"/>
                  </a:lnTo>
                  <a:lnTo>
                    <a:pt x="64" y="2718"/>
                  </a:lnTo>
                  <a:lnTo>
                    <a:pt x="64" y="2702"/>
                  </a:lnTo>
                  <a:lnTo>
                    <a:pt x="48" y="2702"/>
                  </a:lnTo>
                  <a:lnTo>
                    <a:pt x="33" y="2686"/>
                  </a:lnTo>
                  <a:lnTo>
                    <a:pt x="33" y="2670"/>
                  </a:lnTo>
                  <a:lnTo>
                    <a:pt x="48" y="2653"/>
                  </a:lnTo>
                  <a:lnTo>
                    <a:pt x="33" y="2622"/>
                  </a:lnTo>
                  <a:lnTo>
                    <a:pt x="33" y="2606"/>
                  </a:lnTo>
                  <a:lnTo>
                    <a:pt x="15" y="2590"/>
                  </a:lnTo>
                  <a:lnTo>
                    <a:pt x="15" y="2557"/>
                  </a:lnTo>
                  <a:lnTo>
                    <a:pt x="0" y="2541"/>
                  </a:lnTo>
                  <a:lnTo>
                    <a:pt x="80" y="2510"/>
                  </a:lnTo>
                  <a:lnTo>
                    <a:pt x="80" y="2541"/>
                  </a:lnTo>
                  <a:lnTo>
                    <a:pt x="113" y="2541"/>
                  </a:lnTo>
                  <a:lnTo>
                    <a:pt x="129" y="2541"/>
                  </a:lnTo>
                  <a:lnTo>
                    <a:pt x="145" y="2541"/>
                  </a:lnTo>
                  <a:lnTo>
                    <a:pt x="177" y="2526"/>
                  </a:lnTo>
                  <a:lnTo>
                    <a:pt x="209" y="2541"/>
                  </a:lnTo>
                  <a:lnTo>
                    <a:pt x="209" y="2573"/>
                  </a:lnTo>
                  <a:lnTo>
                    <a:pt x="209" y="2590"/>
                  </a:lnTo>
                  <a:lnTo>
                    <a:pt x="241" y="2606"/>
                  </a:lnTo>
                  <a:lnTo>
                    <a:pt x="258" y="2590"/>
                  </a:lnTo>
                  <a:lnTo>
                    <a:pt x="274" y="2590"/>
                  </a:lnTo>
                  <a:lnTo>
                    <a:pt x="306" y="2557"/>
                  </a:lnTo>
                  <a:lnTo>
                    <a:pt x="322" y="2541"/>
                  </a:lnTo>
                  <a:lnTo>
                    <a:pt x="339" y="2510"/>
                  </a:lnTo>
                  <a:lnTo>
                    <a:pt x="355" y="2493"/>
                  </a:lnTo>
                  <a:lnTo>
                    <a:pt x="371" y="2510"/>
                  </a:lnTo>
                  <a:lnTo>
                    <a:pt x="402" y="2510"/>
                  </a:lnTo>
                  <a:lnTo>
                    <a:pt x="402" y="2541"/>
                  </a:lnTo>
                  <a:lnTo>
                    <a:pt x="419" y="2541"/>
                  </a:lnTo>
                  <a:lnTo>
                    <a:pt x="435" y="2573"/>
                  </a:lnTo>
                  <a:lnTo>
                    <a:pt x="451" y="2573"/>
                  </a:lnTo>
                  <a:lnTo>
                    <a:pt x="467" y="2541"/>
                  </a:lnTo>
                  <a:lnTo>
                    <a:pt x="483" y="2526"/>
                  </a:lnTo>
                  <a:lnTo>
                    <a:pt x="500" y="2510"/>
                  </a:lnTo>
                  <a:lnTo>
                    <a:pt x="516" y="2493"/>
                  </a:lnTo>
                  <a:lnTo>
                    <a:pt x="483" y="2477"/>
                  </a:lnTo>
                  <a:lnTo>
                    <a:pt x="500" y="2461"/>
                  </a:lnTo>
                  <a:lnTo>
                    <a:pt x="516" y="2445"/>
                  </a:lnTo>
                  <a:lnTo>
                    <a:pt x="532" y="2428"/>
                  </a:lnTo>
                  <a:lnTo>
                    <a:pt x="548" y="2412"/>
                  </a:lnTo>
                  <a:lnTo>
                    <a:pt x="563" y="2396"/>
                  </a:lnTo>
                  <a:lnTo>
                    <a:pt x="548" y="2300"/>
                  </a:lnTo>
                  <a:lnTo>
                    <a:pt x="516" y="2300"/>
                  </a:lnTo>
                  <a:lnTo>
                    <a:pt x="516" y="2267"/>
                  </a:lnTo>
                  <a:lnTo>
                    <a:pt x="516" y="2236"/>
                  </a:lnTo>
                  <a:lnTo>
                    <a:pt x="467" y="2204"/>
                  </a:lnTo>
                  <a:lnTo>
                    <a:pt x="483" y="2171"/>
                  </a:lnTo>
                  <a:lnTo>
                    <a:pt x="516" y="2139"/>
                  </a:lnTo>
                  <a:lnTo>
                    <a:pt x="532" y="2124"/>
                  </a:lnTo>
                  <a:lnTo>
                    <a:pt x="548" y="2124"/>
                  </a:lnTo>
                  <a:lnTo>
                    <a:pt x="563" y="2139"/>
                  </a:lnTo>
                  <a:lnTo>
                    <a:pt x="563" y="2155"/>
                  </a:lnTo>
                  <a:lnTo>
                    <a:pt x="563" y="2171"/>
                  </a:lnTo>
                  <a:lnTo>
                    <a:pt x="580" y="2187"/>
                  </a:lnTo>
                  <a:lnTo>
                    <a:pt x="596" y="2187"/>
                  </a:lnTo>
                  <a:lnTo>
                    <a:pt x="596" y="2124"/>
                  </a:lnTo>
                  <a:lnTo>
                    <a:pt x="628" y="2124"/>
                  </a:lnTo>
                  <a:lnTo>
                    <a:pt x="661" y="2124"/>
                  </a:lnTo>
                  <a:lnTo>
                    <a:pt x="661" y="2139"/>
                  </a:lnTo>
                  <a:lnTo>
                    <a:pt x="693" y="2124"/>
                  </a:lnTo>
                  <a:lnTo>
                    <a:pt x="693" y="2155"/>
                  </a:lnTo>
                  <a:lnTo>
                    <a:pt x="709" y="2155"/>
                  </a:lnTo>
                  <a:lnTo>
                    <a:pt x="726" y="2171"/>
                  </a:lnTo>
                  <a:lnTo>
                    <a:pt x="757" y="2171"/>
                  </a:lnTo>
                  <a:lnTo>
                    <a:pt x="757" y="2107"/>
                  </a:lnTo>
                  <a:lnTo>
                    <a:pt x="838" y="2091"/>
                  </a:lnTo>
                  <a:lnTo>
                    <a:pt x="854" y="2091"/>
                  </a:lnTo>
                  <a:lnTo>
                    <a:pt x="887" y="2091"/>
                  </a:lnTo>
                  <a:lnTo>
                    <a:pt x="887" y="2059"/>
                  </a:lnTo>
                  <a:lnTo>
                    <a:pt x="887" y="2026"/>
                  </a:lnTo>
                  <a:lnTo>
                    <a:pt x="887" y="1962"/>
                  </a:lnTo>
                  <a:lnTo>
                    <a:pt x="887" y="1946"/>
                  </a:lnTo>
                  <a:lnTo>
                    <a:pt x="887" y="1914"/>
                  </a:lnTo>
                  <a:lnTo>
                    <a:pt x="887" y="1881"/>
                  </a:lnTo>
                  <a:lnTo>
                    <a:pt x="903" y="1850"/>
                  </a:lnTo>
                  <a:lnTo>
                    <a:pt x="934" y="1818"/>
                  </a:lnTo>
                  <a:lnTo>
                    <a:pt x="950" y="1801"/>
                  </a:lnTo>
                  <a:lnTo>
                    <a:pt x="950" y="1769"/>
                  </a:lnTo>
                  <a:lnTo>
                    <a:pt x="950" y="1657"/>
                  </a:lnTo>
                  <a:lnTo>
                    <a:pt x="934" y="1512"/>
                  </a:lnTo>
                  <a:lnTo>
                    <a:pt x="934" y="1448"/>
                  </a:lnTo>
                  <a:lnTo>
                    <a:pt x="918" y="1432"/>
                  </a:lnTo>
                  <a:lnTo>
                    <a:pt x="950" y="1334"/>
                  </a:lnTo>
                  <a:lnTo>
                    <a:pt x="950" y="1319"/>
                  </a:lnTo>
                  <a:lnTo>
                    <a:pt x="950" y="1303"/>
                  </a:lnTo>
                  <a:lnTo>
                    <a:pt x="934" y="1271"/>
                  </a:lnTo>
                  <a:lnTo>
                    <a:pt x="950" y="1222"/>
                  </a:lnTo>
                  <a:lnTo>
                    <a:pt x="934" y="1222"/>
                  </a:lnTo>
                  <a:lnTo>
                    <a:pt x="934" y="1190"/>
                  </a:lnTo>
                  <a:lnTo>
                    <a:pt x="950" y="1174"/>
                  </a:lnTo>
                  <a:lnTo>
                    <a:pt x="967" y="1158"/>
                  </a:lnTo>
                  <a:lnTo>
                    <a:pt x="983" y="1142"/>
                  </a:lnTo>
                  <a:lnTo>
                    <a:pt x="1015" y="1093"/>
                  </a:lnTo>
                  <a:lnTo>
                    <a:pt x="1031" y="1077"/>
                  </a:lnTo>
                  <a:lnTo>
                    <a:pt x="1064" y="1046"/>
                  </a:lnTo>
                  <a:lnTo>
                    <a:pt x="1064" y="1029"/>
                  </a:lnTo>
                  <a:lnTo>
                    <a:pt x="1064" y="997"/>
                  </a:lnTo>
                  <a:lnTo>
                    <a:pt x="1064" y="981"/>
                  </a:lnTo>
                  <a:lnTo>
                    <a:pt x="1064" y="948"/>
                  </a:lnTo>
                  <a:lnTo>
                    <a:pt x="1112" y="933"/>
                  </a:lnTo>
                  <a:lnTo>
                    <a:pt x="1144" y="933"/>
                  </a:lnTo>
                  <a:lnTo>
                    <a:pt x="1176" y="933"/>
                  </a:lnTo>
                  <a:lnTo>
                    <a:pt x="1193" y="933"/>
                  </a:lnTo>
                  <a:lnTo>
                    <a:pt x="1225" y="933"/>
                  </a:lnTo>
                  <a:lnTo>
                    <a:pt x="1241" y="933"/>
                  </a:lnTo>
                  <a:lnTo>
                    <a:pt x="1274" y="948"/>
                  </a:lnTo>
                  <a:lnTo>
                    <a:pt x="1321" y="948"/>
                  </a:lnTo>
                  <a:lnTo>
                    <a:pt x="1354" y="948"/>
                  </a:lnTo>
                  <a:lnTo>
                    <a:pt x="1370" y="933"/>
                  </a:lnTo>
                  <a:lnTo>
                    <a:pt x="1386" y="917"/>
                  </a:lnTo>
                  <a:lnTo>
                    <a:pt x="1435" y="885"/>
                  </a:lnTo>
                  <a:lnTo>
                    <a:pt x="1482" y="852"/>
                  </a:lnTo>
                  <a:lnTo>
                    <a:pt x="1515" y="852"/>
                  </a:lnTo>
                  <a:lnTo>
                    <a:pt x="1531" y="852"/>
                  </a:lnTo>
                  <a:lnTo>
                    <a:pt x="1547" y="852"/>
                  </a:lnTo>
                  <a:lnTo>
                    <a:pt x="1563" y="852"/>
                  </a:lnTo>
                  <a:lnTo>
                    <a:pt x="1596" y="852"/>
                  </a:lnTo>
                  <a:lnTo>
                    <a:pt x="1612" y="852"/>
                  </a:lnTo>
                  <a:lnTo>
                    <a:pt x="1660" y="852"/>
                  </a:lnTo>
                  <a:lnTo>
                    <a:pt x="1708" y="836"/>
                  </a:lnTo>
                  <a:lnTo>
                    <a:pt x="1757" y="803"/>
                  </a:lnTo>
                  <a:lnTo>
                    <a:pt x="1804" y="772"/>
                  </a:lnTo>
                  <a:lnTo>
                    <a:pt x="1853" y="723"/>
                  </a:lnTo>
                  <a:lnTo>
                    <a:pt x="1950" y="691"/>
                  </a:lnTo>
                  <a:lnTo>
                    <a:pt x="1982" y="676"/>
                  </a:lnTo>
                  <a:lnTo>
                    <a:pt x="2014" y="660"/>
                  </a:lnTo>
                  <a:lnTo>
                    <a:pt x="2030" y="660"/>
                  </a:lnTo>
                  <a:lnTo>
                    <a:pt x="2047" y="643"/>
                  </a:lnTo>
                  <a:lnTo>
                    <a:pt x="2063" y="643"/>
                  </a:lnTo>
                  <a:lnTo>
                    <a:pt x="2111" y="627"/>
                  </a:lnTo>
                  <a:lnTo>
                    <a:pt x="2159" y="595"/>
                  </a:lnTo>
                  <a:lnTo>
                    <a:pt x="2273" y="531"/>
                  </a:lnTo>
                  <a:lnTo>
                    <a:pt x="2289" y="515"/>
                  </a:lnTo>
                  <a:lnTo>
                    <a:pt x="2321" y="499"/>
                  </a:lnTo>
                  <a:lnTo>
                    <a:pt x="2450" y="434"/>
                  </a:lnTo>
                  <a:lnTo>
                    <a:pt x="2482" y="417"/>
                  </a:lnTo>
                  <a:lnTo>
                    <a:pt x="2530" y="386"/>
                  </a:lnTo>
                  <a:lnTo>
                    <a:pt x="2546" y="370"/>
                  </a:lnTo>
                  <a:lnTo>
                    <a:pt x="2578" y="354"/>
                  </a:lnTo>
                  <a:lnTo>
                    <a:pt x="2611" y="354"/>
                  </a:lnTo>
                  <a:lnTo>
                    <a:pt x="2660" y="354"/>
                  </a:lnTo>
                  <a:lnTo>
                    <a:pt x="2707" y="354"/>
                  </a:lnTo>
                  <a:lnTo>
                    <a:pt x="2740" y="337"/>
                  </a:lnTo>
                  <a:lnTo>
                    <a:pt x="2756" y="321"/>
                  </a:lnTo>
                  <a:lnTo>
                    <a:pt x="2772" y="289"/>
                  </a:lnTo>
                  <a:lnTo>
                    <a:pt x="2788" y="241"/>
                  </a:lnTo>
                  <a:lnTo>
                    <a:pt x="2788" y="193"/>
                  </a:lnTo>
                  <a:lnTo>
                    <a:pt x="2804" y="193"/>
                  </a:lnTo>
                  <a:lnTo>
                    <a:pt x="2821" y="176"/>
                  </a:lnTo>
                  <a:lnTo>
                    <a:pt x="2868" y="160"/>
                  </a:lnTo>
                  <a:lnTo>
                    <a:pt x="2901" y="145"/>
                  </a:lnTo>
                  <a:lnTo>
                    <a:pt x="2917" y="145"/>
                  </a:lnTo>
                  <a:lnTo>
                    <a:pt x="2949" y="129"/>
                  </a:lnTo>
                  <a:lnTo>
                    <a:pt x="3143" y="31"/>
                  </a:lnTo>
                  <a:lnTo>
                    <a:pt x="3191" y="0"/>
                  </a:lnTo>
                  <a:lnTo>
                    <a:pt x="3385" y="96"/>
                  </a:lnTo>
                  <a:lnTo>
                    <a:pt x="3432" y="64"/>
                  </a:lnTo>
                  <a:lnTo>
                    <a:pt x="3449" y="96"/>
                  </a:lnTo>
                  <a:lnTo>
                    <a:pt x="3481" y="113"/>
                  </a:lnTo>
                  <a:lnTo>
                    <a:pt x="3514" y="160"/>
                  </a:lnTo>
                  <a:lnTo>
                    <a:pt x="3514" y="193"/>
                  </a:lnTo>
                  <a:lnTo>
                    <a:pt x="3546" y="241"/>
                  </a:lnTo>
                  <a:lnTo>
                    <a:pt x="3577" y="257"/>
                  </a:lnTo>
                  <a:lnTo>
                    <a:pt x="3594" y="305"/>
                  </a:lnTo>
                  <a:lnTo>
                    <a:pt x="3546" y="386"/>
                  </a:lnTo>
                  <a:lnTo>
                    <a:pt x="3610" y="417"/>
                  </a:lnTo>
                  <a:lnTo>
                    <a:pt x="3562" y="434"/>
                  </a:lnTo>
                  <a:lnTo>
                    <a:pt x="3562" y="466"/>
                  </a:lnTo>
                  <a:lnTo>
                    <a:pt x="3562" y="531"/>
                  </a:lnTo>
                  <a:lnTo>
                    <a:pt x="3562" y="579"/>
                  </a:lnTo>
                  <a:lnTo>
                    <a:pt x="3562" y="611"/>
                  </a:lnTo>
                  <a:lnTo>
                    <a:pt x="3562" y="723"/>
                  </a:lnTo>
                  <a:lnTo>
                    <a:pt x="3562" y="756"/>
                  </a:lnTo>
                  <a:lnTo>
                    <a:pt x="3530" y="772"/>
                  </a:lnTo>
                  <a:lnTo>
                    <a:pt x="3514" y="772"/>
                  </a:lnTo>
                  <a:lnTo>
                    <a:pt x="3497" y="756"/>
                  </a:lnTo>
                  <a:lnTo>
                    <a:pt x="3465" y="788"/>
                  </a:lnTo>
                  <a:lnTo>
                    <a:pt x="3481" y="820"/>
                  </a:lnTo>
                  <a:lnTo>
                    <a:pt x="3481" y="885"/>
                  </a:lnTo>
                  <a:lnTo>
                    <a:pt x="3449" y="885"/>
                  </a:lnTo>
                  <a:lnTo>
                    <a:pt x="3432" y="868"/>
                  </a:lnTo>
                  <a:lnTo>
                    <a:pt x="3416" y="868"/>
                  </a:lnTo>
                  <a:lnTo>
                    <a:pt x="3416" y="885"/>
                  </a:lnTo>
                  <a:lnTo>
                    <a:pt x="3400" y="885"/>
                  </a:lnTo>
                  <a:lnTo>
                    <a:pt x="3400" y="901"/>
                  </a:lnTo>
                  <a:lnTo>
                    <a:pt x="3385" y="917"/>
                  </a:lnTo>
                  <a:lnTo>
                    <a:pt x="3336" y="933"/>
                  </a:lnTo>
                  <a:lnTo>
                    <a:pt x="3385" y="1029"/>
                  </a:lnTo>
                  <a:lnTo>
                    <a:pt x="3416" y="1029"/>
                  </a:lnTo>
                  <a:lnTo>
                    <a:pt x="3432" y="1046"/>
                  </a:lnTo>
                  <a:lnTo>
                    <a:pt x="3400" y="1062"/>
                  </a:lnTo>
                  <a:lnTo>
                    <a:pt x="3400" y="1109"/>
                  </a:lnTo>
                  <a:lnTo>
                    <a:pt x="3369" y="1093"/>
                  </a:lnTo>
                  <a:lnTo>
                    <a:pt x="3369" y="1109"/>
                  </a:lnTo>
                  <a:lnTo>
                    <a:pt x="3352" y="1142"/>
                  </a:lnTo>
                  <a:lnTo>
                    <a:pt x="3369" y="1174"/>
                  </a:lnTo>
                  <a:lnTo>
                    <a:pt x="3352" y="1190"/>
                  </a:lnTo>
                  <a:lnTo>
                    <a:pt x="3320" y="1207"/>
                  </a:lnTo>
                  <a:lnTo>
                    <a:pt x="3288" y="1222"/>
                  </a:lnTo>
                  <a:lnTo>
                    <a:pt x="3271" y="1254"/>
                  </a:lnTo>
                  <a:lnTo>
                    <a:pt x="3304" y="1303"/>
                  </a:lnTo>
                  <a:lnTo>
                    <a:pt x="3271" y="1319"/>
                  </a:lnTo>
                  <a:lnTo>
                    <a:pt x="3271" y="1351"/>
                  </a:lnTo>
                  <a:lnTo>
                    <a:pt x="3255" y="1367"/>
                  </a:lnTo>
                  <a:lnTo>
                    <a:pt x="3239" y="1383"/>
                  </a:lnTo>
                  <a:lnTo>
                    <a:pt x="3224" y="1399"/>
                  </a:lnTo>
                  <a:lnTo>
                    <a:pt x="3208" y="1415"/>
                  </a:lnTo>
                  <a:lnTo>
                    <a:pt x="3224" y="1448"/>
                  </a:lnTo>
                  <a:lnTo>
                    <a:pt x="3255" y="1479"/>
                  </a:lnTo>
                  <a:lnTo>
                    <a:pt x="3255" y="1512"/>
                  </a:lnTo>
                  <a:lnTo>
                    <a:pt x="3255" y="1528"/>
                  </a:lnTo>
                  <a:lnTo>
                    <a:pt x="3224" y="1512"/>
                  </a:lnTo>
                  <a:lnTo>
                    <a:pt x="3208" y="1528"/>
                  </a:lnTo>
                  <a:lnTo>
                    <a:pt x="3208" y="1544"/>
                  </a:lnTo>
                  <a:lnTo>
                    <a:pt x="3208" y="1576"/>
                  </a:lnTo>
                  <a:lnTo>
                    <a:pt x="3159" y="1608"/>
                  </a:lnTo>
                  <a:lnTo>
                    <a:pt x="3143" y="1593"/>
                  </a:lnTo>
                  <a:lnTo>
                    <a:pt x="3127" y="1640"/>
                  </a:lnTo>
                  <a:lnTo>
                    <a:pt x="3127" y="1673"/>
                  </a:lnTo>
                  <a:lnTo>
                    <a:pt x="3127" y="1721"/>
                  </a:lnTo>
                  <a:lnTo>
                    <a:pt x="3127" y="1738"/>
                  </a:lnTo>
                  <a:lnTo>
                    <a:pt x="3127" y="1769"/>
                  </a:lnTo>
                  <a:lnTo>
                    <a:pt x="3110" y="1834"/>
                  </a:lnTo>
                  <a:lnTo>
                    <a:pt x="3110" y="1850"/>
                  </a:lnTo>
                  <a:lnTo>
                    <a:pt x="3159" y="2026"/>
                  </a:lnTo>
                  <a:lnTo>
                    <a:pt x="3175" y="2075"/>
                  </a:lnTo>
                  <a:lnTo>
                    <a:pt x="3159" y="2124"/>
                  </a:lnTo>
                  <a:lnTo>
                    <a:pt x="3175" y="2139"/>
                  </a:lnTo>
                  <a:lnTo>
                    <a:pt x="3175" y="2155"/>
                  </a:lnTo>
                  <a:lnTo>
                    <a:pt x="3175" y="2187"/>
                  </a:lnTo>
                  <a:lnTo>
                    <a:pt x="3143" y="2187"/>
                  </a:lnTo>
                  <a:lnTo>
                    <a:pt x="3143" y="2220"/>
                  </a:lnTo>
                  <a:lnTo>
                    <a:pt x="3094" y="2236"/>
                  </a:lnTo>
                  <a:lnTo>
                    <a:pt x="3078" y="2252"/>
                  </a:lnTo>
                  <a:lnTo>
                    <a:pt x="3062" y="2236"/>
                  </a:lnTo>
                  <a:lnTo>
                    <a:pt x="3045" y="2252"/>
                  </a:lnTo>
                  <a:lnTo>
                    <a:pt x="3062" y="2300"/>
                  </a:lnTo>
                  <a:lnTo>
                    <a:pt x="3094" y="2300"/>
                  </a:lnTo>
                  <a:lnTo>
                    <a:pt x="3094" y="2316"/>
                  </a:lnTo>
                  <a:lnTo>
                    <a:pt x="3143" y="2300"/>
                  </a:lnTo>
                  <a:lnTo>
                    <a:pt x="3175" y="2381"/>
                  </a:lnTo>
                  <a:lnTo>
                    <a:pt x="3224" y="2365"/>
                  </a:lnTo>
                  <a:lnTo>
                    <a:pt x="3224" y="2428"/>
                  </a:lnTo>
                  <a:lnTo>
                    <a:pt x="3239" y="2428"/>
                  </a:lnTo>
                  <a:lnTo>
                    <a:pt x="3255" y="2526"/>
                  </a:lnTo>
                  <a:lnTo>
                    <a:pt x="3239" y="2526"/>
                  </a:lnTo>
                  <a:lnTo>
                    <a:pt x="3224" y="2557"/>
                  </a:lnTo>
                  <a:lnTo>
                    <a:pt x="3208" y="2590"/>
                  </a:lnTo>
                  <a:lnTo>
                    <a:pt x="3191" y="2590"/>
                  </a:lnTo>
                  <a:lnTo>
                    <a:pt x="3175" y="2622"/>
                  </a:lnTo>
                  <a:lnTo>
                    <a:pt x="3175" y="2638"/>
                  </a:lnTo>
                  <a:lnTo>
                    <a:pt x="3159" y="2638"/>
                  </a:lnTo>
                  <a:lnTo>
                    <a:pt x="3143" y="2670"/>
                  </a:lnTo>
                  <a:lnTo>
                    <a:pt x="3127" y="2670"/>
                  </a:lnTo>
                  <a:lnTo>
                    <a:pt x="3110" y="2622"/>
                  </a:lnTo>
                  <a:lnTo>
                    <a:pt x="3078" y="2622"/>
                  </a:lnTo>
                  <a:lnTo>
                    <a:pt x="3062" y="2638"/>
                  </a:lnTo>
                  <a:lnTo>
                    <a:pt x="3045" y="2638"/>
                  </a:lnTo>
                  <a:lnTo>
                    <a:pt x="3030" y="2622"/>
                  </a:lnTo>
                  <a:lnTo>
                    <a:pt x="3014" y="2606"/>
                  </a:lnTo>
                  <a:lnTo>
                    <a:pt x="2949" y="2606"/>
                  </a:lnTo>
                  <a:lnTo>
                    <a:pt x="2949" y="2638"/>
                  </a:lnTo>
                  <a:lnTo>
                    <a:pt x="2917" y="2622"/>
                  </a:lnTo>
                  <a:lnTo>
                    <a:pt x="2901" y="2622"/>
                  </a:lnTo>
                  <a:lnTo>
                    <a:pt x="2884" y="2653"/>
                  </a:lnTo>
                  <a:lnTo>
                    <a:pt x="2853" y="2702"/>
                  </a:lnTo>
                  <a:lnTo>
                    <a:pt x="2837" y="2734"/>
                  </a:lnTo>
                  <a:lnTo>
                    <a:pt x="2853" y="2751"/>
                  </a:lnTo>
                  <a:lnTo>
                    <a:pt x="2837" y="2814"/>
                  </a:lnTo>
                  <a:lnTo>
                    <a:pt x="2837" y="2831"/>
                  </a:lnTo>
                  <a:lnTo>
                    <a:pt x="2853" y="2863"/>
                  </a:lnTo>
                  <a:lnTo>
                    <a:pt x="2821" y="2896"/>
                  </a:lnTo>
                  <a:lnTo>
                    <a:pt x="2804" y="2927"/>
                  </a:lnTo>
                  <a:lnTo>
                    <a:pt x="2772" y="2943"/>
                  </a:lnTo>
                  <a:lnTo>
                    <a:pt x="2740" y="2943"/>
                  </a:lnTo>
                  <a:lnTo>
                    <a:pt x="2707" y="2943"/>
                  </a:lnTo>
                  <a:lnTo>
                    <a:pt x="2676" y="2959"/>
                  </a:lnTo>
                  <a:lnTo>
                    <a:pt x="2627" y="2976"/>
                  </a:lnTo>
                  <a:lnTo>
                    <a:pt x="2595" y="2976"/>
                  </a:lnTo>
                  <a:lnTo>
                    <a:pt x="2578" y="3008"/>
                  </a:lnTo>
                  <a:lnTo>
                    <a:pt x="2546" y="2992"/>
                  </a:lnTo>
                  <a:lnTo>
                    <a:pt x="2530" y="2976"/>
                  </a:lnTo>
                  <a:lnTo>
                    <a:pt x="2515" y="2959"/>
                  </a:lnTo>
                  <a:lnTo>
                    <a:pt x="2498" y="2943"/>
                  </a:lnTo>
                  <a:lnTo>
                    <a:pt x="2482" y="2959"/>
                  </a:lnTo>
                  <a:lnTo>
                    <a:pt x="2482" y="2943"/>
                  </a:lnTo>
                  <a:lnTo>
                    <a:pt x="2434" y="2943"/>
                  </a:lnTo>
                  <a:lnTo>
                    <a:pt x="2434" y="2959"/>
                  </a:lnTo>
                  <a:lnTo>
                    <a:pt x="2434" y="2992"/>
                  </a:lnTo>
                  <a:lnTo>
                    <a:pt x="2417" y="2992"/>
                  </a:lnTo>
                  <a:lnTo>
                    <a:pt x="2417" y="3024"/>
                  </a:lnTo>
                  <a:lnTo>
                    <a:pt x="2385" y="3024"/>
                  </a:lnTo>
                  <a:lnTo>
                    <a:pt x="2353" y="3008"/>
                  </a:lnTo>
                  <a:lnTo>
                    <a:pt x="2273" y="2896"/>
                  </a:lnTo>
                  <a:lnTo>
                    <a:pt x="2224" y="2943"/>
                  </a:lnTo>
                  <a:lnTo>
                    <a:pt x="2256" y="2959"/>
                  </a:lnTo>
                  <a:lnTo>
                    <a:pt x="2273" y="2992"/>
                  </a:lnTo>
                  <a:lnTo>
                    <a:pt x="2273" y="3008"/>
                  </a:lnTo>
                  <a:lnTo>
                    <a:pt x="2256" y="3024"/>
                  </a:lnTo>
                  <a:lnTo>
                    <a:pt x="2240" y="3040"/>
                  </a:lnTo>
                  <a:lnTo>
                    <a:pt x="2240" y="3057"/>
                  </a:lnTo>
                  <a:lnTo>
                    <a:pt x="2240" y="3088"/>
                  </a:lnTo>
                  <a:lnTo>
                    <a:pt x="2240" y="3104"/>
                  </a:lnTo>
                  <a:lnTo>
                    <a:pt x="2224" y="3120"/>
                  </a:lnTo>
                  <a:lnTo>
                    <a:pt x="2208" y="3137"/>
                  </a:lnTo>
                  <a:lnTo>
                    <a:pt x="2191" y="3153"/>
                  </a:lnTo>
                  <a:lnTo>
                    <a:pt x="2175" y="3249"/>
                  </a:lnTo>
                  <a:lnTo>
                    <a:pt x="2159" y="3314"/>
                  </a:lnTo>
                  <a:lnTo>
                    <a:pt x="2144" y="3314"/>
                  </a:lnTo>
                  <a:lnTo>
                    <a:pt x="2144" y="3362"/>
                  </a:lnTo>
                  <a:lnTo>
                    <a:pt x="2159" y="3394"/>
                  </a:lnTo>
                  <a:lnTo>
                    <a:pt x="2128" y="3426"/>
                  </a:lnTo>
                  <a:lnTo>
                    <a:pt x="2159" y="3458"/>
                  </a:lnTo>
                  <a:lnTo>
                    <a:pt x="2159" y="3506"/>
                  </a:lnTo>
                  <a:lnTo>
                    <a:pt x="2144" y="3523"/>
                  </a:lnTo>
                  <a:lnTo>
                    <a:pt x="2144" y="3555"/>
                  </a:lnTo>
                  <a:lnTo>
                    <a:pt x="2079" y="3586"/>
                  </a:lnTo>
                  <a:lnTo>
                    <a:pt x="2079" y="3619"/>
                  </a:lnTo>
                  <a:lnTo>
                    <a:pt x="2014" y="3651"/>
                  </a:lnTo>
                  <a:lnTo>
                    <a:pt x="2047" y="3684"/>
                  </a:lnTo>
                  <a:lnTo>
                    <a:pt x="2047" y="3731"/>
                  </a:lnTo>
                  <a:lnTo>
                    <a:pt x="2047" y="3764"/>
                  </a:lnTo>
                  <a:lnTo>
                    <a:pt x="2079" y="3764"/>
                  </a:lnTo>
                  <a:lnTo>
                    <a:pt x="2063" y="3796"/>
                  </a:lnTo>
                  <a:lnTo>
                    <a:pt x="2079" y="3845"/>
                  </a:lnTo>
                  <a:lnTo>
                    <a:pt x="2047" y="3845"/>
                  </a:lnTo>
                  <a:lnTo>
                    <a:pt x="2030" y="3829"/>
                  </a:lnTo>
                  <a:lnTo>
                    <a:pt x="1982" y="3845"/>
                  </a:lnTo>
                  <a:lnTo>
                    <a:pt x="1982" y="3876"/>
                  </a:lnTo>
                  <a:lnTo>
                    <a:pt x="2030" y="3860"/>
                  </a:lnTo>
                  <a:lnTo>
                    <a:pt x="2030" y="3909"/>
                  </a:lnTo>
                  <a:lnTo>
                    <a:pt x="2047" y="3925"/>
                  </a:lnTo>
                  <a:lnTo>
                    <a:pt x="2047" y="3957"/>
                  </a:lnTo>
                  <a:lnTo>
                    <a:pt x="2063" y="4054"/>
                  </a:lnTo>
                  <a:lnTo>
                    <a:pt x="2095" y="4054"/>
                  </a:lnTo>
                  <a:lnTo>
                    <a:pt x="2095" y="4005"/>
                  </a:lnTo>
                  <a:lnTo>
                    <a:pt x="2128" y="4054"/>
                  </a:lnTo>
                  <a:lnTo>
                    <a:pt x="2144" y="4054"/>
                  </a:lnTo>
                  <a:lnTo>
                    <a:pt x="2159" y="4037"/>
                  </a:lnTo>
                  <a:lnTo>
                    <a:pt x="2175" y="4054"/>
                  </a:lnTo>
                  <a:lnTo>
                    <a:pt x="2175" y="4070"/>
                  </a:lnTo>
                  <a:lnTo>
                    <a:pt x="2159" y="4086"/>
                  </a:lnTo>
                  <a:lnTo>
                    <a:pt x="2159" y="4102"/>
                  </a:lnTo>
                  <a:lnTo>
                    <a:pt x="2208" y="4117"/>
                  </a:lnTo>
                  <a:lnTo>
                    <a:pt x="2224" y="4117"/>
                  </a:lnTo>
                  <a:lnTo>
                    <a:pt x="2256" y="4134"/>
                  </a:lnTo>
                  <a:lnTo>
                    <a:pt x="2273" y="4150"/>
                  </a:lnTo>
                  <a:lnTo>
                    <a:pt x="2273" y="4166"/>
                  </a:lnTo>
                  <a:lnTo>
                    <a:pt x="2273" y="4182"/>
                  </a:lnTo>
                  <a:lnTo>
                    <a:pt x="2289" y="4182"/>
                  </a:lnTo>
                  <a:lnTo>
                    <a:pt x="2289" y="4198"/>
                  </a:lnTo>
                  <a:lnTo>
                    <a:pt x="2273" y="4215"/>
                  </a:lnTo>
                  <a:lnTo>
                    <a:pt x="2273" y="4246"/>
                  </a:lnTo>
                  <a:lnTo>
                    <a:pt x="2273" y="4278"/>
                  </a:lnTo>
                  <a:lnTo>
                    <a:pt x="2273" y="4295"/>
                  </a:lnTo>
                  <a:lnTo>
                    <a:pt x="2256" y="4327"/>
                  </a:lnTo>
                  <a:lnTo>
                    <a:pt x="2256" y="4359"/>
                  </a:lnTo>
                  <a:lnTo>
                    <a:pt x="2224" y="4359"/>
                  </a:lnTo>
                  <a:lnTo>
                    <a:pt x="2208" y="4359"/>
                  </a:lnTo>
                  <a:lnTo>
                    <a:pt x="2175" y="4376"/>
                  </a:lnTo>
                  <a:lnTo>
                    <a:pt x="2175" y="4327"/>
                  </a:lnTo>
                  <a:lnTo>
                    <a:pt x="2159" y="4327"/>
                  </a:lnTo>
                  <a:lnTo>
                    <a:pt x="2128" y="4343"/>
                  </a:lnTo>
                  <a:lnTo>
                    <a:pt x="2144" y="4376"/>
                  </a:lnTo>
                  <a:lnTo>
                    <a:pt x="2128" y="4391"/>
                  </a:lnTo>
                  <a:lnTo>
                    <a:pt x="2095" y="4407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50" name="Freeform 36"/>
            <p:cNvSpPr>
              <a:spLocks/>
            </p:cNvSpPr>
            <p:nvPr/>
          </p:nvSpPr>
          <p:spPr bwMode="auto">
            <a:xfrm>
              <a:off x="1020" y="3167"/>
              <a:ext cx="1805" cy="2204"/>
            </a:xfrm>
            <a:custGeom>
              <a:avLst/>
              <a:gdLst>
                <a:gd name="T0" fmla="*/ 15 w 3610"/>
                <a:gd name="T1" fmla="*/ 33 h 4407"/>
                <a:gd name="T2" fmla="*/ 14 w 3610"/>
                <a:gd name="T3" fmla="*/ 32 h 4407"/>
                <a:gd name="T4" fmla="*/ 12 w 3610"/>
                <a:gd name="T5" fmla="*/ 32 h 4407"/>
                <a:gd name="T6" fmla="*/ 11 w 3610"/>
                <a:gd name="T7" fmla="*/ 32 h 4407"/>
                <a:gd name="T8" fmla="*/ 10 w 3610"/>
                <a:gd name="T9" fmla="*/ 31 h 4407"/>
                <a:gd name="T10" fmla="*/ 11 w 3610"/>
                <a:gd name="T11" fmla="*/ 31 h 4407"/>
                <a:gd name="T12" fmla="*/ 11 w 3610"/>
                <a:gd name="T13" fmla="*/ 31 h 4407"/>
                <a:gd name="T14" fmla="*/ 11 w 3610"/>
                <a:gd name="T15" fmla="*/ 31 h 4407"/>
                <a:gd name="T16" fmla="*/ 10 w 3610"/>
                <a:gd name="T17" fmla="*/ 31 h 4407"/>
                <a:gd name="T18" fmla="*/ 10 w 3610"/>
                <a:gd name="T19" fmla="*/ 30 h 4407"/>
                <a:gd name="T20" fmla="*/ 10 w 3610"/>
                <a:gd name="T21" fmla="*/ 30 h 4407"/>
                <a:gd name="T22" fmla="*/ 9 w 3610"/>
                <a:gd name="T23" fmla="*/ 29 h 4407"/>
                <a:gd name="T24" fmla="*/ 9 w 3610"/>
                <a:gd name="T25" fmla="*/ 29 h 4407"/>
                <a:gd name="T26" fmla="*/ 7 w 3610"/>
                <a:gd name="T27" fmla="*/ 28 h 4407"/>
                <a:gd name="T28" fmla="*/ 7 w 3610"/>
                <a:gd name="T29" fmla="*/ 28 h 4407"/>
                <a:gd name="T30" fmla="*/ 7 w 3610"/>
                <a:gd name="T31" fmla="*/ 27 h 4407"/>
                <a:gd name="T32" fmla="*/ 7 w 3610"/>
                <a:gd name="T33" fmla="*/ 26 h 4407"/>
                <a:gd name="T34" fmla="*/ 6 w 3610"/>
                <a:gd name="T35" fmla="*/ 25 h 4407"/>
                <a:gd name="T36" fmla="*/ 5 w 3610"/>
                <a:gd name="T37" fmla="*/ 24 h 4407"/>
                <a:gd name="T38" fmla="*/ 3 w 3610"/>
                <a:gd name="T39" fmla="*/ 23 h 4407"/>
                <a:gd name="T40" fmla="*/ 1 w 3610"/>
                <a:gd name="T41" fmla="*/ 22 h 4407"/>
                <a:gd name="T42" fmla="*/ 1 w 3610"/>
                <a:gd name="T43" fmla="*/ 21 h 4407"/>
                <a:gd name="T44" fmla="*/ 2 w 3610"/>
                <a:gd name="T45" fmla="*/ 20 h 4407"/>
                <a:gd name="T46" fmla="*/ 3 w 3610"/>
                <a:gd name="T47" fmla="*/ 20 h 4407"/>
                <a:gd name="T48" fmla="*/ 4 w 3610"/>
                <a:gd name="T49" fmla="*/ 20 h 4407"/>
                <a:gd name="T50" fmla="*/ 5 w 3610"/>
                <a:gd name="T51" fmla="*/ 18 h 4407"/>
                <a:gd name="T52" fmla="*/ 5 w 3610"/>
                <a:gd name="T53" fmla="*/ 17 h 4407"/>
                <a:gd name="T54" fmla="*/ 6 w 3610"/>
                <a:gd name="T55" fmla="*/ 17 h 4407"/>
                <a:gd name="T56" fmla="*/ 7 w 3610"/>
                <a:gd name="T57" fmla="*/ 17 h 4407"/>
                <a:gd name="T58" fmla="*/ 7 w 3610"/>
                <a:gd name="T59" fmla="*/ 14 h 4407"/>
                <a:gd name="T60" fmla="*/ 7 w 3610"/>
                <a:gd name="T61" fmla="*/ 10 h 4407"/>
                <a:gd name="T62" fmla="*/ 9 w 3610"/>
                <a:gd name="T63" fmla="*/ 9 h 4407"/>
                <a:gd name="T64" fmla="*/ 10 w 3610"/>
                <a:gd name="T65" fmla="*/ 8 h 4407"/>
                <a:gd name="T66" fmla="*/ 12 w 3610"/>
                <a:gd name="T67" fmla="*/ 7 h 4407"/>
                <a:gd name="T68" fmla="*/ 14 w 3610"/>
                <a:gd name="T69" fmla="*/ 6 h 4407"/>
                <a:gd name="T70" fmla="*/ 18 w 3610"/>
                <a:gd name="T71" fmla="*/ 5 h 4407"/>
                <a:gd name="T72" fmla="*/ 21 w 3610"/>
                <a:gd name="T73" fmla="*/ 3 h 4407"/>
                <a:gd name="T74" fmla="*/ 23 w 3610"/>
                <a:gd name="T75" fmla="*/ 2 h 4407"/>
                <a:gd name="T76" fmla="*/ 28 w 3610"/>
                <a:gd name="T77" fmla="*/ 1 h 4407"/>
                <a:gd name="T78" fmla="*/ 28 w 3610"/>
                <a:gd name="T79" fmla="*/ 4 h 4407"/>
                <a:gd name="T80" fmla="*/ 28 w 3610"/>
                <a:gd name="T81" fmla="*/ 7 h 4407"/>
                <a:gd name="T82" fmla="*/ 27 w 3610"/>
                <a:gd name="T83" fmla="*/ 8 h 4407"/>
                <a:gd name="T84" fmla="*/ 27 w 3610"/>
                <a:gd name="T85" fmla="*/ 9 h 4407"/>
                <a:gd name="T86" fmla="*/ 26 w 3610"/>
                <a:gd name="T87" fmla="*/ 11 h 4407"/>
                <a:gd name="T88" fmla="*/ 26 w 3610"/>
                <a:gd name="T89" fmla="*/ 12 h 4407"/>
                <a:gd name="T90" fmla="*/ 25 w 3610"/>
                <a:gd name="T91" fmla="*/ 14 h 4407"/>
                <a:gd name="T92" fmla="*/ 25 w 3610"/>
                <a:gd name="T93" fmla="*/ 18 h 4407"/>
                <a:gd name="T94" fmla="*/ 25 w 3610"/>
                <a:gd name="T95" fmla="*/ 18 h 4407"/>
                <a:gd name="T96" fmla="*/ 25 w 3610"/>
                <a:gd name="T97" fmla="*/ 21 h 4407"/>
                <a:gd name="T98" fmla="*/ 24 w 3610"/>
                <a:gd name="T99" fmla="*/ 21 h 4407"/>
                <a:gd name="T100" fmla="*/ 23 w 3610"/>
                <a:gd name="T101" fmla="*/ 22 h 4407"/>
                <a:gd name="T102" fmla="*/ 22 w 3610"/>
                <a:gd name="T103" fmla="*/ 23 h 4407"/>
                <a:gd name="T104" fmla="*/ 20 w 3610"/>
                <a:gd name="T105" fmla="*/ 24 h 4407"/>
                <a:gd name="T106" fmla="*/ 18 w 3610"/>
                <a:gd name="T107" fmla="*/ 23 h 4407"/>
                <a:gd name="T108" fmla="*/ 18 w 3610"/>
                <a:gd name="T109" fmla="*/ 25 h 4407"/>
                <a:gd name="T110" fmla="*/ 17 w 3610"/>
                <a:gd name="T111" fmla="*/ 27 h 4407"/>
                <a:gd name="T112" fmla="*/ 15 w 3610"/>
                <a:gd name="T113" fmla="*/ 30 h 4407"/>
                <a:gd name="T114" fmla="*/ 15 w 3610"/>
                <a:gd name="T115" fmla="*/ 31 h 4407"/>
                <a:gd name="T116" fmla="*/ 17 w 3610"/>
                <a:gd name="T117" fmla="*/ 32 h 4407"/>
                <a:gd name="T118" fmla="*/ 18 w 3610"/>
                <a:gd name="T119" fmla="*/ 33 h 4407"/>
                <a:gd name="T120" fmla="*/ 18 w 3610"/>
                <a:gd name="T121" fmla="*/ 35 h 4407"/>
                <a:gd name="T122" fmla="*/ 17 w 3610"/>
                <a:gd name="T123" fmla="*/ 35 h 44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10"/>
                <a:gd name="T187" fmla="*/ 0 h 4407"/>
                <a:gd name="T188" fmla="*/ 3610 w 3610"/>
                <a:gd name="T189" fmla="*/ 4407 h 44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10" h="4407">
                  <a:moveTo>
                    <a:pt x="2095" y="4407"/>
                  </a:moveTo>
                  <a:lnTo>
                    <a:pt x="2079" y="4391"/>
                  </a:lnTo>
                  <a:lnTo>
                    <a:pt x="2079" y="4343"/>
                  </a:lnTo>
                  <a:lnTo>
                    <a:pt x="2063" y="4278"/>
                  </a:lnTo>
                  <a:lnTo>
                    <a:pt x="2063" y="4262"/>
                  </a:lnTo>
                  <a:lnTo>
                    <a:pt x="2014" y="4166"/>
                  </a:lnTo>
                  <a:lnTo>
                    <a:pt x="1967" y="4134"/>
                  </a:lnTo>
                  <a:lnTo>
                    <a:pt x="1950" y="4117"/>
                  </a:lnTo>
                  <a:lnTo>
                    <a:pt x="1934" y="4117"/>
                  </a:lnTo>
                  <a:lnTo>
                    <a:pt x="1918" y="4086"/>
                  </a:lnTo>
                  <a:lnTo>
                    <a:pt x="1918" y="4070"/>
                  </a:lnTo>
                  <a:lnTo>
                    <a:pt x="1886" y="4054"/>
                  </a:lnTo>
                  <a:lnTo>
                    <a:pt x="1837" y="4037"/>
                  </a:lnTo>
                  <a:lnTo>
                    <a:pt x="1821" y="4037"/>
                  </a:lnTo>
                  <a:lnTo>
                    <a:pt x="1773" y="4054"/>
                  </a:lnTo>
                  <a:lnTo>
                    <a:pt x="1757" y="4054"/>
                  </a:lnTo>
                  <a:lnTo>
                    <a:pt x="1724" y="4037"/>
                  </a:lnTo>
                  <a:lnTo>
                    <a:pt x="1708" y="4021"/>
                  </a:lnTo>
                  <a:lnTo>
                    <a:pt x="1692" y="4021"/>
                  </a:lnTo>
                  <a:lnTo>
                    <a:pt x="1643" y="4005"/>
                  </a:lnTo>
                  <a:lnTo>
                    <a:pt x="1596" y="4005"/>
                  </a:lnTo>
                  <a:lnTo>
                    <a:pt x="1563" y="3989"/>
                  </a:lnTo>
                  <a:lnTo>
                    <a:pt x="1531" y="3989"/>
                  </a:lnTo>
                  <a:lnTo>
                    <a:pt x="1499" y="3989"/>
                  </a:lnTo>
                  <a:lnTo>
                    <a:pt x="1482" y="4005"/>
                  </a:lnTo>
                  <a:lnTo>
                    <a:pt x="1499" y="4021"/>
                  </a:lnTo>
                  <a:lnTo>
                    <a:pt x="1515" y="4054"/>
                  </a:lnTo>
                  <a:lnTo>
                    <a:pt x="1499" y="4070"/>
                  </a:lnTo>
                  <a:lnTo>
                    <a:pt x="1482" y="4070"/>
                  </a:lnTo>
                  <a:lnTo>
                    <a:pt x="1450" y="4070"/>
                  </a:lnTo>
                  <a:lnTo>
                    <a:pt x="1450" y="4037"/>
                  </a:lnTo>
                  <a:lnTo>
                    <a:pt x="1435" y="4021"/>
                  </a:lnTo>
                  <a:lnTo>
                    <a:pt x="1402" y="4070"/>
                  </a:lnTo>
                  <a:lnTo>
                    <a:pt x="1386" y="4054"/>
                  </a:lnTo>
                  <a:lnTo>
                    <a:pt x="1370" y="4037"/>
                  </a:lnTo>
                  <a:lnTo>
                    <a:pt x="1386" y="4021"/>
                  </a:lnTo>
                  <a:lnTo>
                    <a:pt x="1370" y="3989"/>
                  </a:lnTo>
                  <a:lnTo>
                    <a:pt x="1354" y="3989"/>
                  </a:lnTo>
                  <a:lnTo>
                    <a:pt x="1337" y="4005"/>
                  </a:lnTo>
                  <a:lnTo>
                    <a:pt x="1305" y="4021"/>
                  </a:lnTo>
                  <a:lnTo>
                    <a:pt x="1274" y="4021"/>
                  </a:lnTo>
                  <a:lnTo>
                    <a:pt x="1256" y="4005"/>
                  </a:lnTo>
                  <a:lnTo>
                    <a:pt x="1241" y="3989"/>
                  </a:lnTo>
                  <a:lnTo>
                    <a:pt x="1241" y="3957"/>
                  </a:lnTo>
                  <a:lnTo>
                    <a:pt x="1256" y="3941"/>
                  </a:lnTo>
                  <a:lnTo>
                    <a:pt x="1274" y="3941"/>
                  </a:lnTo>
                  <a:lnTo>
                    <a:pt x="1274" y="3957"/>
                  </a:lnTo>
                  <a:lnTo>
                    <a:pt x="1274" y="3972"/>
                  </a:lnTo>
                  <a:lnTo>
                    <a:pt x="1289" y="3957"/>
                  </a:lnTo>
                  <a:lnTo>
                    <a:pt x="1305" y="3957"/>
                  </a:lnTo>
                  <a:lnTo>
                    <a:pt x="1337" y="3957"/>
                  </a:lnTo>
                  <a:lnTo>
                    <a:pt x="1354" y="3957"/>
                  </a:lnTo>
                  <a:lnTo>
                    <a:pt x="1386" y="3957"/>
                  </a:lnTo>
                  <a:lnTo>
                    <a:pt x="1386" y="3941"/>
                  </a:lnTo>
                  <a:lnTo>
                    <a:pt x="1386" y="3925"/>
                  </a:lnTo>
                  <a:lnTo>
                    <a:pt x="1354" y="3925"/>
                  </a:lnTo>
                  <a:lnTo>
                    <a:pt x="1354" y="3941"/>
                  </a:lnTo>
                  <a:lnTo>
                    <a:pt x="1321" y="3941"/>
                  </a:lnTo>
                  <a:lnTo>
                    <a:pt x="1305" y="3925"/>
                  </a:lnTo>
                  <a:lnTo>
                    <a:pt x="1305" y="3909"/>
                  </a:lnTo>
                  <a:lnTo>
                    <a:pt x="1321" y="3909"/>
                  </a:lnTo>
                  <a:lnTo>
                    <a:pt x="1354" y="3909"/>
                  </a:lnTo>
                  <a:lnTo>
                    <a:pt x="1337" y="3892"/>
                  </a:lnTo>
                  <a:lnTo>
                    <a:pt x="1321" y="3892"/>
                  </a:lnTo>
                  <a:lnTo>
                    <a:pt x="1337" y="3860"/>
                  </a:lnTo>
                  <a:lnTo>
                    <a:pt x="1354" y="3845"/>
                  </a:lnTo>
                  <a:lnTo>
                    <a:pt x="1337" y="3829"/>
                  </a:lnTo>
                  <a:lnTo>
                    <a:pt x="1321" y="3829"/>
                  </a:lnTo>
                  <a:lnTo>
                    <a:pt x="1305" y="3829"/>
                  </a:lnTo>
                  <a:lnTo>
                    <a:pt x="1305" y="3845"/>
                  </a:lnTo>
                  <a:lnTo>
                    <a:pt x="1305" y="3876"/>
                  </a:lnTo>
                  <a:lnTo>
                    <a:pt x="1289" y="3892"/>
                  </a:lnTo>
                  <a:lnTo>
                    <a:pt x="1274" y="3876"/>
                  </a:lnTo>
                  <a:lnTo>
                    <a:pt x="1256" y="3860"/>
                  </a:lnTo>
                  <a:lnTo>
                    <a:pt x="1256" y="3812"/>
                  </a:lnTo>
                  <a:lnTo>
                    <a:pt x="1241" y="3796"/>
                  </a:lnTo>
                  <a:lnTo>
                    <a:pt x="1225" y="3812"/>
                  </a:lnTo>
                  <a:lnTo>
                    <a:pt x="1209" y="3829"/>
                  </a:lnTo>
                  <a:lnTo>
                    <a:pt x="1225" y="3845"/>
                  </a:lnTo>
                  <a:lnTo>
                    <a:pt x="1241" y="3845"/>
                  </a:lnTo>
                  <a:lnTo>
                    <a:pt x="1225" y="3876"/>
                  </a:lnTo>
                  <a:lnTo>
                    <a:pt x="1225" y="3909"/>
                  </a:lnTo>
                  <a:lnTo>
                    <a:pt x="1209" y="3909"/>
                  </a:lnTo>
                  <a:lnTo>
                    <a:pt x="1193" y="3925"/>
                  </a:lnTo>
                  <a:lnTo>
                    <a:pt x="1160" y="3909"/>
                  </a:lnTo>
                  <a:lnTo>
                    <a:pt x="1176" y="3892"/>
                  </a:lnTo>
                  <a:lnTo>
                    <a:pt x="1193" y="3876"/>
                  </a:lnTo>
                  <a:lnTo>
                    <a:pt x="1193" y="3860"/>
                  </a:lnTo>
                  <a:lnTo>
                    <a:pt x="1193" y="3845"/>
                  </a:lnTo>
                  <a:lnTo>
                    <a:pt x="1193" y="3829"/>
                  </a:lnTo>
                  <a:lnTo>
                    <a:pt x="1176" y="3829"/>
                  </a:lnTo>
                  <a:lnTo>
                    <a:pt x="1160" y="3860"/>
                  </a:lnTo>
                  <a:lnTo>
                    <a:pt x="1144" y="3860"/>
                  </a:lnTo>
                  <a:lnTo>
                    <a:pt x="1128" y="3845"/>
                  </a:lnTo>
                  <a:lnTo>
                    <a:pt x="1128" y="3829"/>
                  </a:lnTo>
                  <a:lnTo>
                    <a:pt x="1128" y="3812"/>
                  </a:lnTo>
                  <a:lnTo>
                    <a:pt x="1144" y="3812"/>
                  </a:lnTo>
                  <a:lnTo>
                    <a:pt x="1160" y="3796"/>
                  </a:lnTo>
                  <a:lnTo>
                    <a:pt x="1160" y="3780"/>
                  </a:lnTo>
                  <a:lnTo>
                    <a:pt x="1144" y="3764"/>
                  </a:lnTo>
                  <a:lnTo>
                    <a:pt x="1112" y="3780"/>
                  </a:lnTo>
                  <a:lnTo>
                    <a:pt x="1080" y="3780"/>
                  </a:lnTo>
                  <a:lnTo>
                    <a:pt x="1064" y="3764"/>
                  </a:lnTo>
                  <a:lnTo>
                    <a:pt x="1048" y="3764"/>
                  </a:lnTo>
                  <a:lnTo>
                    <a:pt x="1031" y="3731"/>
                  </a:lnTo>
                  <a:lnTo>
                    <a:pt x="1048" y="3731"/>
                  </a:lnTo>
                  <a:lnTo>
                    <a:pt x="1064" y="3715"/>
                  </a:lnTo>
                  <a:lnTo>
                    <a:pt x="1095" y="3700"/>
                  </a:lnTo>
                  <a:lnTo>
                    <a:pt x="1128" y="3700"/>
                  </a:lnTo>
                  <a:lnTo>
                    <a:pt x="1128" y="3668"/>
                  </a:lnTo>
                  <a:lnTo>
                    <a:pt x="1112" y="3668"/>
                  </a:lnTo>
                  <a:lnTo>
                    <a:pt x="1080" y="3668"/>
                  </a:lnTo>
                  <a:lnTo>
                    <a:pt x="1064" y="3668"/>
                  </a:lnTo>
                  <a:lnTo>
                    <a:pt x="1031" y="3651"/>
                  </a:lnTo>
                  <a:lnTo>
                    <a:pt x="1031" y="3635"/>
                  </a:lnTo>
                  <a:lnTo>
                    <a:pt x="1031" y="3603"/>
                  </a:lnTo>
                  <a:lnTo>
                    <a:pt x="1064" y="3586"/>
                  </a:lnTo>
                  <a:lnTo>
                    <a:pt x="1064" y="3571"/>
                  </a:lnTo>
                  <a:lnTo>
                    <a:pt x="1015" y="3555"/>
                  </a:lnTo>
                  <a:lnTo>
                    <a:pt x="967" y="3555"/>
                  </a:lnTo>
                  <a:lnTo>
                    <a:pt x="950" y="3555"/>
                  </a:lnTo>
                  <a:lnTo>
                    <a:pt x="967" y="3539"/>
                  </a:lnTo>
                  <a:lnTo>
                    <a:pt x="983" y="3555"/>
                  </a:lnTo>
                  <a:lnTo>
                    <a:pt x="999" y="3555"/>
                  </a:lnTo>
                  <a:lnTo>
                    <a:pt x="1015" y="3539"/>
                  </a:lnTo>
                  <a:lnTo>
                    <a:pt x="999" y="3539"/>
                  </a:lnTo>
                  <a:lnTo>
                    <a:pt x="983" y="3506"/>
                  </a:lnTo>
                  <a:lnTo>
                    <a:pt x="983" y="3490"/>
                  </a:lnTo>
                  <a:lnTo>
                    <a:pt x="967" y="3474"/>
                  </a:lnTo>
                  <a:lnTo>
                    <a:pt x="934" y="3474"/>
                  </a:lnTo>
                  <a:lnTo>
                    <a:pt x="918" y="3474"/>
                  </a:lnTo>
                  <a:lnTo>
                    <a:pt x="887" y="3490"/>
                  </a:lnTo>
                  <a:lnTo>
                    <a:pt x="870" y="3490"/>
                  </a:lnTo>
                  <a:lnTo>
                    <a:pt x="887" y="3474"/>
                  </a:lnTo>
                  <a:lnTo>
                    <a:pt x="903" y="3458"/>
                  </a:lnTo>
                  <a:lnTo>
                    <a:pt x="918" y="3458"/>
                  </a:lnTo>
                  <a:lnTo>
                    <a:pt x="934" y="3426"/>
                  </a:lnTo>
                  <a:lnTo>
                    <a:pt x="967" y="3410"/>
                  </a:lnTo>
                  <a:lnTo>
                    <a:pt x="950" y="3394"/>
                  </a:lnTo>
                  <a:lnTo>
                    <a:pt x="903" y="3410"/>
                  </a:lnTo>
                  <a:lnTo>
                    <a:pt x="918" y="3378"/>
                  </a:lnTo>
                  <a:lnTo>
                    <a:pt x="918" y="3362"/>
                  </a:lnTo>
                  <a:lnTo>
                    <a:pt x="903" y="3345"/>
                  </a:lnTo>
                  <a:lnTo>
                    <a:pt x="903" y="3362"/>
                  </a:lnTo>
                  <a:lnTo>
                    <a:pt x="870" y="3362"/>
                  </a:lnTo>
                  <a:lnTo>
                    <a:pt x="854" y="3362"/>
                  </a:lnTo>
                  <a:lnTo>
                    <a:pt x="822" y="3378"/>
                  </a:lnTo>
                  <a:lnTo>
                    <a:pt x="806" y="3362"/>
                  </a:lnTo>
                  <a:lnTo>
                    <a:pt x="822" y="3345"/>
                  </a:lnTo>
                  <a:lnTo>
                    <a:pt x="822" y="3329"/>
                  </a:lnTo>
                  <a:lnTo>
                    <a:pt x="806" y="3298"/>
                  </a:lnTo>
                  <a:lnTo>
                    <a:pt x="806" y="3282"/>
                  </a:lnTo>
                  <a:lnTo>
                    <a:pt x="822" y="3249"/>
                  </a:lnTo>
                  <a:lnTo>
                    <a:pt x="822" y="3200"/>
                  </a:lnTo>
                  <a:lnTo>
                    <a:pt x="789" y="3184"/>
                  </a:lnTo>
                  <a:lnTo>
                    <a:pt x="773" y="3184"/>
                  </a:lnTo>
                  <a:lnTo>
                    <a:pt x="757" y="3169"/>
                  </a:lnTo>
                  <a:lnTo>
                    <a:pt x="757" y="3137"/>
                  </a:lnTo>
                  <a:lnTo>
                    <a:pt x="757" y="3120"/>
                  </a:lnTo>
                  <a:lnTo>
                    <a:pt x="741" y="3120"/>
                  </a:lnTo>
                  <a:lnTo>
                    <a:pt x="709" y="3120"/>
                  </a:lnTo>
                  <a:lnTo>
                    <a:pt x="693" y="3137"/>
                  </a:lnTo>
                  <a:lnTo>
                    <a:pt x="677" y="3120"/>
                  </a:lnTo>
                  <a:lnTo>
                    <a:pt x="661" y="3088"/>
                  </a:lnTo>
                  <a:lnTo>
                    <a:pt x="645" y="3088"/>
                  </a:lnTo>
                  <a:lnTo>
                    <a:pt x="612" y="3072"/>
                  </a:lnTo>
                  <a:lnTo>
                    <a:pt x="612" y="3057"/>
                  </a:lnTo>
                  <a:lnTo>
                    <a:pt x="596" y="3057"/>
                  </a:lnTo>
                  <a:lnTo>
                    <a:pt x="580" y="3057"/>
                  </a:lnTo>
                  <a:lnTo>
                    <a:pt x="532" y="3040"/>
                  </a:lnTo>
                  <a:lnTo>
                    <a:pt x="516" y="3024"/>
                  </a:lnTo>
                  <a:lnTo>
                    <a:pt x="516" y="3008"/>
                  </a:lnTo>
                  <a:lnTo>
                    <a:pt x="451" y="2976"/>
                  </a:lnTo>
                  <a:lnTo>
                    <a:pt x="355" y="2912"/>
                  </a:lnTo>
                  <a:lnTo>
                    <a:pt x="339" y="2927"/>
                  </a:lnTo>
                  <a:lnTo>
                    <a:pt x="322" y="2912"/>
                  </a:lnTo>
                  <a:lnTo>
                    <a:pt x="290" y="2927"/>
                  </a:lnTo>
                  <a:lnTo>
                    <a:pt x="274" y="2912"/>
                  </a:lnTo>
                  <a:lnTo>
                    <a:pt x="274" y="2896"/>
                  </a:lnTo>
                  <a:lnTo>
                    <a:pt x="274" y="2879"/>
                  </a:lnTo>
                  <a:lnTo>
                    <a:pt x="274" y="2863"/>
                  </a:lnTo>
                  <a:lnTo>
                    <a:pt x="274" y="2847"/>
                  </a:lnTo>
                  <a:lnTo>
                    <a:pt x="258" y="2847"/>
                  </a:lnTo>
                  <a:lnTo>
                    <a:pt x="225" y="2847"/>
                  </a:lnTo>
                  <a:lnTo>
                    <a:pt x="209" y="2847"/>
                  </a:lnTo>
                  <a:lnTo>
                    <a:pt x="177" y="2814"/>
                  </a:lnTo>
                  <a:lnTo>
                    <a:pt x="161" y="2798"/>
                  </a:lnTo>
                  <a:lnTo>
                    <a:pt x="145" y="2783"/>
                  </a:lnTo>
                  <a:lnTo>
                    <a:pt x="113" y="2767"/>
                  </a:lnTo>
                  <a:lnTo>
                    <a:pt x="96" y="2751"/>
                  </a:lnTo>
                  <a:lnTo>
                    <a:pt x="64" y="2718"/>
                  </a:lnTo>
                  <a:lnTo>
                    <a:pt x="64" y="2702"/>
                  </a:lnTo>
                  <a:lnTo>
                    <a:pt x="48" y="2702"/>
                  </a:lnTo>
                  <a:lnTo>
                    <a:pt x="33" y="2686"/>
                  </a:lnTo>
                  <a:lnTo>
                    <a:pt x="33" y="2670"/>
                  </a:lnTo>
                  <a:lnTo>
                    <a:pt x="48" y="2653"/>
                  </a:lnTo>
                  <a:lnTo>
                    <a:pt x="33" y="2622"/>
                  </a:lnTo>
                  <a:lnTo>
                    <a:pt x="33" y="2606"/>
                  </a:lnTo>
                  <a:lnTo>
                    <a:pt x="15" y="2590"/>
                  </a:lnTo>
                  <a:lnTo>
                    <a:pt x="15" y="2557"/>
                  </a:lnTo>
                  <a:lnTo>
                    <a:pt x="0" y="2541"/>
                  </a:lnTo>
                  <a:lnTo>
                    <a:pt x="80" y="2510"/>
                  </a:lnTo>
                  <a:lnTo>
                    <a:pt x="80" y="2541"/>
                  </a:lnTo>
                  <a:lnTo>
                    <a:pt x="113" y="2541"/>
                  </a:lnTo>
                  <a:lnTo>
                    <a:pt x="129" y="2541"/>
                  </a:lnTo>
                  <a:lnTo>
                    <a:pt x="145" y="2541"/>
                  </a:lnTo>
                  <a:lnTo>
                    <a:pt x="177" y="2526"/>
                  </a:lnTo>
                  <a:lnTo>
                    <a:pt x="209" y="2541"/>
                  </a:lnTo>
                  <a:lnTo>
                    <a:pt x="209" y="2573"/>
                  </a:lnTo>
                  <a:lnTo>
                    <a:pt x="209" y="2590"/>
                  </a:lnTo>
                  <a:lnTo>
                    <a:pt x="241" y="2606"/>
                  </a:lnTo>
                  <a:lnTo>
                    <a:pt x="258" y="2590"/>
                  </a:lnTo>
                  <a:lnTo>
                    <a:pt x="274" y="2590"/>
                  </a:lnTo>
                  <a:lnTo>
                    <a:pt x="306" y="2557"/>
                  </a:lnTo>
                  <a:lnTo>
                    <a:pt x="322" y="2541"/>
                  </a:lnTo>
                  <a:lnTo>
                    <a:pt x="339" y="2510"/>
                  </a:lnTo>
                  <a:lnTo>
                    <a:pt x="355" y="2493"/>
                  </a:lnTo>
                  <a:lnTo>
                    <a:pt x="371" y="2510"/>
                  </a:lnTo>
                  <a:lnTo>
                    <a:pt x="402" y="2510"/>
                  </a:lnTo>
                  <a:lnTo>
                    <a:pt x="402" y="2541"/>
                  </a:lnTo>
                  <a:lnTo>
                    <a:pt x="419" y="2541"/>
                  </a:lnTo>
                  <a:lnTo>
                    <a:pt x="435" y="2573"/>
                  </a:lnTo>
                  <a:lnTo>
                    <a:pt x="451" y="2573"/>
                  </a:lnTo>
                  <a:lnTo>
                    <a:pt x="467" y="2541"/>
                  </a:lnTo>
                  <a:lnTo>
                    <a:pt x="483" y="2526"/>
                  </a:lnTo>
                  <a:lnTo>
                    <a:pt x="500" y="2510"/>
                  </a:lnTo>
                  <a:lnTo>
                    <a:pt x="516" y="2493"/>
                  </a:lnTo>
                  <a:lnTo>
                    <a:pt x="483" y="2477"/>
                  </a:lnTo>
                  <a:lnTo>
                    <a:pt x="500" y="2461"/>
                  </a:lnTo>
                  <a:lnTo>
                    <a:pt x="516" y="2445"/>
                  </a:lnTo>
                  <a:lnTo>
                    <a:pt x="532" y="2428"/>
                  </a:lnTo>
                  <a:lnTo>
                    <a:pt x="548" y="2412"/>
                  </a:lnTo>
                  <a:lnTo>
                    <a:pt x="563" y="2396"/>
                  </a:lnTo>
                  <a:lnTo>
                    <a:pt x="548" y="2300"/>
                  </a:lnTo>
                  <a:lnTo>
                    <a:pt x="516" y="2300"/>
                  </a:lnTo>
                  <a:lnTo>
                    <a:pt x="516" y="2267"/>
                  </a:lnTo>
                  <a:lnTo>
                    <a:pt x="516" y="2236"/>
                  </a:lnTo>
                  <a:lnTo>
                    <a:pt x="467" y="2204"/>
                  </a:lnTo>
                  <a:lnTo>
                    <a:pt x="483" y="2171"/>
                  </a:lnTo>
                  <a:lnTo>
                    <a:pt x="516" y="2139"/>
                  </a:lnTo>
                  <a:lnTo>
                    <a:pt x="532" y="2124"/>
                  </a:lnTo>
                  <a:lnTo>
                    <a:pt x="548" y="2124"/>
                  </a:lnTo>
                  <a:lnTo>
                    <a:pt x="563" y="2139"/>
                  </a:lnTo>
                  <a:lnTo>
                    <a:pt x="563" y="2155"/>
                  </a:lnTo>
                  <a:lnTo>
                    <a:pt x="563" y="2171"/>
                  </a:lnTo>
                  <a:lnTo>
                    <a:pt x="580" y="2187"/>
                  </a:lnTo>
                  <a:lnTo>
                    <a:pt x="596" y="2187"/>
                  </a:lnTo>
                  <a:lnTo>
                    <a:pt x="596" y="2124"/>
                  </a:lnTo>
                  <a:lnTo>
                    <a:pt x="628" y="2124"/>
                  </a:lnTo>
                  <a:lnTo>
                    <a:pt x="661" y="2124"/>
                  </a:lnTo>
                  <a:lnTo>
                    <a:pt x="661" y="2139"/>
                  </a:lnTo>
                  <a:lnTo>
                    <a:pt x="693" y="2124"/>
                  </a:lnTo>
                  <a:lnTo>
                    <a:pt x="693" y="2155"/>
                  </a:lnTo>
                  <a:lnTo>
                    <a:pt x="709" y="2155"/>
                  </a:lnTo>
                  <a:lnTo>
                    <a:pt x="726" y="2171"/>
                  </a:lnTo>
                  <a:lnTo>
                    <a:pt x="757" y="2171"/>
                  </a:lnTo>
                  <a:lnTo>
                    <a:pt x="757" y="2107"/>
                  </a:lnTo>
                  <a:lnTo>
                    <a:pt x="838" y="2091"/>
                  </a:lnTo>
                  <a:lnTo>
                    <a:pt x="854" y="2091"/>
                  </a:lnTo>
                  <a:lnTo>
                    <a:pt x="887" y="2091"/>
                  </a:lnTo>
                  <a:lnTo>
                    <a:pt x="887" y="2059"/>
                  </a:lnTo>
                  <a:lnTo>
                    <a:pt x="887" y="2026"/>
                  </a:lnTo>
                  <a:lnTo>
                    <a:pt x="887" y="1962"/>
                  </a:lnTo>
                  <a:lnTo>
                    <a:pt x="887" y="1946"/>
                  </a:lnTo>
                  <a:lnTo>
                    <a:pt x="887" y="1914"/>
                  </a:lnTo>
                  <a:lnTo>
                    <a:pt x="887" y="1881"/>
                  </a:lnTo>
                  <a:lnTo>
                    <a:pt x="903" y="1850"/>
                  </a:lnTo>
                  <a:lnTo>
                    <a:pt x="934" y="1818"/>
                  </a:lnTo>
                  <a:lnTo>
                    <a:pt x="950" y="1801"/>
                  </a:lnTo>
                  <a:lnTo>
                    <a:pt x="950" y="1769"/>
                  </a:lnTo>
                  <a:lnTo>
                    <a:pt x="950" y="1657"/>
                  </a:lnTo>
                  <a:lnTo>
                    <a:pt x="934" y="1512"/>
                  </a:lnTo>
                  <a:lnTo>
                    <a:pt x="934" y="1448"/>
                  </a:lnTo>
                  <a:lnTo>
                    <a:pt x="918" y="1432"/>
                  </a:lnTo>
                  <a:lnTo>
                    <a:pt x="950" y="1334"/>
                  </a:lnTo>
                  <a:lnTo>
                    <a:pt x="950" y="1319"/>
                  </a:lnTo>
                  <a:lnTo>
                    <a:pt x="950" y="1303"/>
                  </a:lnTo>
                  <a:lnTo>
                    <a:pt x="934" y="1271"/>
                  </a:lnTo>
                  <a:lnTo>
                    <a:pt x="950" y="1222"/>
                  </a:lnTo>
                  <a:lnTo>
                    <a:pt x="934" y="1222"/>
                  </a:lnTo>
                  <a:lnTo>
                    <a:pt x="934" y="1190"/>
                  </a:lnTo>
                  <a:lnTo>
                    <a:pt x="950" y="1174"/>
                  </a:lnTo>
                  <a:lnTo>
                    <a:pt x="967" y="1158"/>
                  </a:lnTo>
                  <a:lnTo>
                    <a:pt x="983" y="1142"/>
                  </a:lnTo>
                  <a:lnTo>
                    <a:pt x="1015" y="1093"/>
                  </a:lnTo>
                  <a:lnTo>
                    <a:pt x="1031" y="1077"/>
                  </a:lnTo>
                  <a:lnTo>
                    <a:pt x="1064" y="1046"/>
                  </a:lnTo>
                  <a:lnTo>
                    <a:pt x="1064" y="1029"/>
                  </a:lnTo>
                  <a:lnTo>
                    <a:pt x="1064" y="997"/>
                  </a:lnTo>
                  <a:lnTo>
                    <a:pt x="1064" y="981"/>
                  </a:lnTo>
                  <a:lnTo>
                    <a:pt x="1064" y="948"/>
                  </a:lnTo>
                  <a:lnTo>
                    <a:pt x="1112" y="933"/>
                  </a:lnTo>
                  <a:lnTo>
                    <a:pt x="1144" y="933"/>
                  </a:lnTo>
                  <a:lnTo>
                    <a:pt x="1176" y="933"/>
                  </a:lnTo>
                  <a:lnTo>
                    <a:pt x="1193" y="933"/>
                  </a:lnTo>
                  <a:lnTo>
                    <a:pt x="1225" y="933"/>
                  </a:lnTo>
                  <a:lnTo>
                    <a:pt x="1241" y="933"/>
                  </a:lnTo>
                  <a:lnTo>
                    <a:pt x="1274" y="948"/>
                  </a:lnTo>
                  <a:lnTo>
                    <a:pt x="1321" y="948"/>
                  </a:lnTo>
                  <a:lnTo>
                    <a:pt x="1354" y="948"/>
                  </a:lnTo>
                  <a:lnTo>
                    <a:pt x="1370" y="933"/>
                  </a:lnTo>
                  <a:lnTo>
                    <a:pt x="1386" y="917"/>
                  </a:lnTo>
                  <a:lnTo>
                    <a:pt x="1435" y="885"/>
                  </a:lnTo>
                  <a:lnTo>
                    <a:pt x="1482" y="852"/>
                  </a:lnTo>
                  <a:lnTo>
                    <a:pt x="1515" y="852"/>
                  </a:lnTo>
                  <a:lnTo>
                    <a:pt x="1531" y="852"/>
                  </a:lnTo>
                  <a:lnTo>
                    <a:pt x="1547" y="852"/>
                  </a:lnTo>
                  <a:lnTo>
                    <a:pt x="1563" y="852"/>
                  </a:lnTo>
                  <a:lnTo>
                    <a:pt x="1596" y="852"/>
                  </a:lnTo>
                  <a:lnTo>
                    <a:pt x="1612" y="852"/>
                  </a:lnTo>
                  <a:lnTo>
                    <a:pt x="1660" y="852"/>
                  </a:lnTo>
                  <a:lnTo>
                    <a:pt x="1708" y="836"/>
                  </a:lnTo>
                  <a:lnTo>
                    <a:pt x="1757" y="803"/>
                  </a:lnTo>
                  <a:lnTo>
                    <a:pt x="1804" y="772"/>
                  </a:lnTo>
                  <a:lnTo>
                    <a:pt x="1853" y="723"/>
                  </a:lnTo>
                  <a:lnTo>
                    <a:pt x="1950" y="691"/>
                  </a:lnTo>
                  <a:lnTo>
                    <a:pt x="1982" y="676"/>
                  </a:lnTo>
                  <a:lnTo>
                    <a:pt x="2014" y="660"/>
                  </a:lnTo>
                  <a:lnTo>
                    <a:pt x="2030" y="660"/>
                  </a:lnTo>
                  <a:lnTo>
                    <a:pt x="2047" y="643"/>
                  </a:lnTo>
                  <a:lnTo>
                    <a:pt x="2063" y="643"/>
                  </a:lnTo>
                  <a:lnTo>
                    <a:pt x="2111" y="627"/>
                  </a:lnTo>
                  <a:lnTo>
                    <a:pt x="2159" y="595"/>
                  </a:lnTo>
                  <a:lnTo>
                    <a:pt x="2273" y="531"/>
                  </a:lnTo>
                  <a:lnTo>
                    <a:pt x="2289" y="515"/>
                  </a:lnTo>
                  <a:lnTo>
                    <a:pt x="2321" y="499"/>
                  </a:lnTo>
                  <a:lnTo>
                    <a:pt x="2450" y="434"/>
                  </a:lnTo>
                  <a:lnTo>
                    <a:pt x="2482" y="417"/>
                  </a:lnTo>
                  <a:lnTo>
                    <a:pt x="2530" y="386"/>
                  </a:lnTo>
                  <a:lnTo>
                    <a:pt x="2546" y="370"/>
                  </a:lnTo>
                  <a:lnTo>
                    <a:pt x="2578" y="354"/>
                  </a:lnTo>
                  <a:lnTo>
                    <a:pt x="2611" y="354"/>
                  </a:lnTo>
                  <a:lnTo>
                    <a:pt x="2660" y="354"/>
                  </a:lnTo>
                  <a:lnTo>
                    <a:pt x="2707" y="354"/>
                  </a:lnTo>
                  <a:lnTo>
                    <a:pt x="2740" y="337"/>
                  </a:lnTo>
                  <a:lnTo>
                    <a:pt x="2756" y="321"/>
                  </a:lnTo>
                  <a:lnTo>
                    <a:pt x="2772" y="289"/>
                  </a:lnTo>
                  <a:lnTo>
                    <a:pt x="2788" y="241"/>
                  </a:lnTo>
                  <a:lnTo>
                    <a:pt x="2788" y="193"/>
                  </a:lnTo>
                  <a:lnTo>
                    <a:pt x="2804" y="193"/>
                  </a:lnTo>
                  <a:lnTo>
                    <a:pt x="2821" y="176"/>
                  </a:lnTo>
                  <a:lnTo>
                    <a:pt x="2868" y="160"/>
                  </a:lnTo>
                  <a:lnTo>
                    <a:pt x="2901" y="145"/>
                  </a:lnTo>
                  <a:lnTo>
                    <a:pt x="2917" y="145"/>
                  </a:lnTo>
                  <a:lnTo>
                    <a:pt x="2949" y="129"/>
                  </a:lnTo>
                  <a:lnTo>
                    <a:pt x="3143" y="31"/>
                  </a:lnTo>
                  <a:lnTo>
                    <a:pt x="3191" y="0"/>
                  </a:lnTo>
                  <a:lnTo>
                    <a:pt x="3385" y="96"/>
                  </a:lnTo>
                  <a:lnTo>
                    <a:pt x="3432" y="64"/>
                  </a:lnTo>
                  <a:lnTo>
                    <a:pt x="3449" y="96"/>
                  </a:lnTo>
                  <a:lnTo>
                    <a:pt x="3481" y="113"/>
                  </a:lnTo>
                  <a:lnTo>
                    <a:pt x="3514" y="160"/>
                  </a:lnTo>
                  <a:lnTo>
                    <a:pt x="3514" y="193"/>
                  </a:lnTo>
                  <a:lnTo>
                    <a:pt x="3546" y="241"/>
                  </a:lnTo>
                  <a:lnTo>
                    <a:pt x="3577" y="257"/>
                  </a:lnTo>
                  <a:lnTo>
                    <a:pt x="3594" y="305"/>
                  </a:lnTo>
                  <a:lnTo>
                    <a:pt x="3546" y="386"/>
                  </a:lnTo>
                  <a:lnTo>
                    <a:pt x="3610" y="417"/>
                  </a:lnTo>
                  <a:lnTo>
                    <a:pt x="3562" y="434"/>
                  </a:lnTo>
                  <a:lnTo>
                    <a:pt x="3562" y="466"/>
                  </a:lnTo>
                  <a:lnTo>
                    <a:pt x="3562" y="531"/>
                  </a:lnTo>
                  <a:lnTo>
                    <a:pt x="3562" y="579"/>
                  </a:lnTo>
                  <a:lnTo>
                    <a:pt x="3562" y="611"/>
                  </a:lnTo>
                  <a:lnTo>
                    <a:pt x="3562" y="723"/>
                  </a:lnTo>
                  <a:lnTo>
                    <a:pt x="3562" y="756"/>
                  </a:lnTo>
                  <a:lnTo>
                    <a:pt x="3530" y="772"/>
                  </a:lnTo>
                  <a:lnTo>
                    <a:pt x="3514" y="772"/>
                  </a:lnTo>
                  <a:lnTo>
                    <a:pt x="3497" y="756"/>
                  </a:lnTo>
                  <a:lnTo>
                    <a:pt x="3465" y="788"/>
                  </a:lnTo>
                  <a:lnTo>
                    <a:pt x="3481" y="820"/>
                  </a:lnTo>
                  <a:lnTo>
                    <a:pt x="3481" y="885"/>
                  </a:lnTo>
                  <a:lnTo>
                    <a:pt x="3449" y="885"/>
                  </a:lnTo>
                  <a:lnTo>
                    <a:pt x="3432" y="868"/>
                  </a:lnTo>
                  <a:lnTo>
                    <a:pt x="3416" y="868"/>
                  </a:lnTo>
                  <a:lnTo>
                    <a:pt x="3416" y="885"/>
                  </a:lnTo>
                  <a:lnTo>
                    <a:pt x="3400" y="885"/>
                  </a:lnTo>
                  <a:lnTo>
                    <a:pt x="3400" y="901"/>
                  </a:lnTo>
                  <a:lnTo>
                    <a:pt x="3385" y="917"/>
                  </a:lnTo>
                  <a:lnTo>
                    <a:pt x="3336" y="933"/>
                  </a:lnTo>
                  <a:lnTo>
                    <a:pt x="3385" y="1029"/>
                  </a:lnTo>
                  <a:lnTo>
                    <a:pt x="3416" y="1029"/>
                  </a:lnTo>
                  <a:lnTo>
                    <a:pt x="3432" y="1046"/>
                  </a:lnTo>
                  <a:lnTo>
                    <a:pt x="3400" y="1062"/>
                  </a:lnTo>
                  <a:lnTo>
                    <a:pt x="3400" y="1109"/>
                  </a:lnTo>
                  <a:lnTo>
                    <a:pt x="3369" y="1093"/>
                  </a:lnTo>
                  <a:lnTo>
                    <a:pt x="3369" y="1109"/>
                  </a:lnTo>
                  <a:lnTo>
                    <a:pt x="3352" y="1142"/>
                  </a:lnTo>
                  <a:lnTo>
                    <a:pt x="3369" y="1174"/>
                  </a:lnTo>
                  <a:lnTo>
                    <a:pt x="3352" y="1190"/>
                  </a:lnTo>
                  <a:lnTo>
                    <a:pt x="3320" y="1207"/>
                  </a:lnTo>
                  <a:lnTo>
                    <a:pt x="3288" y="1222"/>
                  </a:lnTo>
                  <a:lnTo>
                    <a:pt x="3271" y="1254"/>
                  </a:lnTo>
                  <a:lnTo>
                    <a:pt x="3304" y="1303"/>
                  </a:lnTo>
                  <a:lnTo>
                    <a:pt x="3271" y="1319"/>
                  </a:lnTo>
                  <a:lnTo>
                    <a:pt x="3271" y="1351"/>
                  </a:lnTo>
                  <a:lnTo>
                    <a:pt x="3255" y="1367"/>
                  </a:lnTo>
                  <a:lnTo>
                    <a:pt x="3239" y="1383"/>
                  </a:lnTo>
                  <a:lnTo>
                    <a:pt x="3224" y="1399"/>
                  </a:lnTo>
                  <a:lnTo>
                    <a:pt x="3208" y="1415"/>
                  </a:lnTo>
                  <a:lnTo>
                    <a:pt x="3224" y="1448"/>
                  </a:lnTo>
                  <a:lnTo>
                    <a:pt x="3255" y="1479"/>
                  </a:lnTo>
                  <a:lnTo>
                    <a:pt x="3255" y="1512"/>
                  </a:lnTo>
                  <a:lnTo>
                    <a:pt x="3255" y="1528"/>
                  </a:lnTo>
                  <a:lnTo>
                    <a:pt x="3224" y="1512"/>
                  </a:lnTo>
                  <a:lnTo>
                    <a:pt x="3208" y="1528"/>
                  </a:lnTo>
                  <a:lnTo>
                    <a:pt x="3208" y="1544"/>
                  </a:lnTo>
                  <a:lnTo>
                    <a:pt x="3208" y="1576"/>
                  </a:lnTo>
                  <a:lnTo>
                    <a:pt x="3159" y="1608"/>
                  </a:lnTo>
                  <a:lnTo>
                    <a:pt x="3143" y="1593"/>
                  </a:lnTo>
                  <a:lnTo>
                    <a:pt x="3127" y="1640"/>
                  </a:lnTo>
                  <a:lnTo>
                    <a:pt x="3127" y="1673"/>
                  </a:lnTo>
                  <a:lnTo>
                    <a:pt x="3127" y="1721"/>
                  </a:lnTo>
                  <a:lnTo>
                    <a:pt x="3127" y="1738"/>
                  </a:lnTo>
                  <a:lnTo>
                    <a:pt x="3127" y="1769"/>
                  </a:lnTo>
                  <a:lnTo>
                    <a:pt x="3110" y="1834"/>
                  </a:lnTo>
                  <a:lnTo>
                    <a:pt x="3110" y="1850"/>
                  </a:lnTo>
                  <a:lnTo>
                    <a:pt x="3159" y="2026"/>
                  </a:lnTo>
                  <a:lnTo>
                    <a:pt x="3175" y="2075"/>
                  </a:lnTo>
                  <a:lnTo>
                    <a:pt x="3159" y="2124"/>
                  </a:lnTo>
                  <a:lnTo>
                    <a:pt x="3175" y="2139"/>
                  </a:lnTo>
                  <a:lnTo>
                    <a:pt x="3175" y="2155"/>
                  </a:lnTo>
                  <a:lnTo>
                    <a:pt x="3175" y="2187"/>
                  </a:lnTo>
                  <a:lnTo>
                    <a:pt x="3143" y="2187"/>
                  </a:lnTo>
                  <a:lnTo>
                    <a:pt x="3143" y="2220"/>
                  </a:lnTo>
                  <a:lnTo>
                    <a:pt x="3094" y="2236"/>
                  </a:lnTo>
                  <a:lnTo>
                    <a:pt x="3078" y="2252"/>
                  </a:lnTo>
                  <a:lnTo>
                    <a:pt x="3062" y="2236"/>
                  </a:lnTo>
                  <a:lnTo>
                    <a:pt x="3045" y="2252"/>
                  </a:lnTo>
                  <a:lnTo>
                    <a:pt x="3062" y="2300"/>
                  </a:lnTo>
                  <a:lnTo>
                    <a:pt x="3094" y="2300"/>
                  </a:lnTo>
                  <a:lnTo>
                    <a:pt x="3094" y="2316"/>
                  </a:lnTo>
                  <a:lnTo>
                    <a:pt x="3143" y="2300"/>
                  </a:lnTo>
                  <a:lnTo>
                    <a:pt x="3175" y="2381"/>
                  </a:lnTo>
                  <a:lnTo>
                    <a:pt x="3224" y="2365"/>
                  </a:lnTo>
                  <a:lnTo>
                    <a:pt x="3224" y="2428"/>
                  </a:lnTo>
                  <a:lnTo>
                    <a:pt x="3239" y="2428"/>
                  </a:lnTo>
                  <a:lnTo>
                    <a:pt x="3255" y="2526"/>
                  </a:lnTo>
                  <a:lnTo>
                    <a:pt x="3239" y="2526"/>
                  </a:lnTo>
                  <a:lnTo>
                    <a:pt x="3224" y="2557"/>
                  </a:lnTo>
                  <a:lnTo>
                    <a:pt x="3208" y="2590"/>
                  </a:lnTo>
                  <a:lnTo>
                    <a:pt x="3191" y="2590"/>
                  </a:lnTo>
                  <a:lnTo>
                    <a:pt x="3175" y="2622"/>
                  </a:lnTo>
                  <a:lnTo>
                    <a:pt x="3175" y="2638"/>
                  </a:lnTo>
                  <a:lnTo>
                    <a:pt x="3159" y="2638"/>
                  </a:lnTo>
                  <a:lnTo>
                    <a:pt x="3143" y="2670"/>
                  </a:lnTo>
                  <a:lnTo>
                    <a:pt x="3127" y="2670"/>
                  </a:lnTo>
                  <a:lnTo>
                    <a:pt x="3110" y="2622"/>
                  </a:lnTo>
                  <a:lnTo>
                    <a:pt x="3078" y="2622"/>
                  </a:lnTo>
                  <a:lnTo>
                    <a:pt x="3062" y="2638"/>
                  </a:lnTo>
                  <a:lnTo>
                    <a:pt x="3045" y="2638"/>
                  </a:lnTo>
                  <a:lnTo>
                    <a:pt x="3030" y="2622"/>
                  </a:lnTo>
                  <a:lnTo>
                    <a:pt x="3014" y="2606"/>
                  </a:lnTo>
                  <a:lnTo>
                    <a:pt x="2949" y="2606"/>
                  </a:lnTo>
                  <a:lnTo>
                    <a:pt x="2949" y="2638"/>
                  </a:lnTo>
                  <a:lnTo>
                    <a:pt x="2917" y="2622"/>
                  </a:lnTo>
                  <a:lnTo>
                    <a:pt x="2901" y="2622"/>
                  </a:lnTo>
                  <a:lnTo>
                    <a:pt x="2884" y="2653"/>
                  </a:lnTo>
                  <a:lnTo>
                    <a:pt x="2853" y="2702"/>
                  </a:lnTo>
                  <a:lnTo>
                    <a:pt x="2837" y="2734"/>
                  </a:lnTo>
                  <a:lnTo>
                    <a:pt x="2853" y="2751"/>
                  </a:lnTo>
                  <a:lnTo>
                    <a:pt x="2837" y="2814"/>
                  </a:lnTo>
                  <a:lnTo>
                    <a:pt x="2837" y="2831"/>
                  </a:lnTo>
                  <a:lnTo>
                    <a:pt x="2853" y="2863"/>
                  </a:lnTo>
                  <a:lnTo>
                    <a:pt x="2821" y="2896"/>
                  </a:lnTo>
                  <a:lnTo>
                    <a:pt x="2804" y="2927"/>
                  </a:lnTo>
                  <a:lnTo>
                    <a:pt x="2772" y="2943"/>
                  </a:lnTo>
                  <a:lnTo>
                    <a:pt x="2740" y="2943"/>
                  </a:lnTo>
                  <a:lnTo>
                    <a:pt x="2707" y="2943"/>
                  </a:lnTo>
                  <a:lnTo>
                    <a:pt x="2676" y="2959"/>
                  </a:lnTo>
                  <a:lnTo>
                    <a:pt x="2627" y="2976"/>
                  </a:lnTo>
                  <a:lnTo>
                    <a:pt x="2595" y="2976"/>
                  </a:lnTo>
                  <a:lnTo>
                    <a:pt x="2578" y="3008"/>
                  </a:lnTo>
                  <a:lnTo>
                    <a:pt x="2546" y="2992"/>
                  </a:lnTo>
                  <a:lnTo>
                    <a:pt x="2530" y="2976"/>
                  </a:lnTo>
                  <a:lnTo>
                    <a:pt x="2515" y="2959"/>
                  </a:lnTo>
                  <a:lnTo>
                    <a:pt x="2498" y="2943"/>
                  </a:lnTo>
                  <a:lnTo>
                    <a:pt x="2482" y="2959"/>
                  </a:lnTo>
                  <a:lnTo>
                    <a:pt x="2482" y="2943"/>
                  </a:lnTo>
                  <a:lnTo>
                    <a:pt x="2434" y="2943"/>
                  </a:lnTo>
                  <a:lnTo>
                    <a:pt x="2434" y="2959"/>
                  </a:lnTo>
                  <a:lnTo>
                    <a:pt x="2434" y="2992"/>
                  </a:lnTo>
                  <a:lnTo>
                    <a:pt x="2417" y="2992"/>
                  </a:lnTo>
                  <a:lnTo>
                    <a:pt x="2417" y="3024"/>
                  </a:lnTo>
                  <a:lnTo>
                    <a:pt x="2385" y="3024"/>
                  </a:lnTo>
                  <a:lnTo>
                    <a:pt x="2353" y="3008"/>
                  </a:lnTo>
                  <a:lnTo>
                    <a:pt x="2273" y="2896"/>
                  </a:lnTo>
                  <a:lnTo>
                    <a:pt x="2224" y="2943"/>
                  </a:lnTo>
                  <a:lnTo>
                    <a:pt x="2256" y="2959"/>
                  </a:lnTo>
                  <a:lnTo>
                    <a:pt x="2273" y="2992"/>
                  </a:lnTo>
                  <a:lnTo>
                    <a:pt x="2273" y="3008"/>
                  </a:lnTo>
                  <a:lnTo>
                    <a:pt x="2256" y="3024"/>
                  </a:lnTo>
                  <a:lnTo>
                    <a:pt x="2240" y="3040"/>
                  </a:lnTo>
                  <a:lnTo>
                    <a:pt x="2240" y="3057"/>
                  </a:lnTo>
                  <a:lnTo>
                    <a:pt x="2240" y="3088"/>
                  </a:lnTo>
                  <a:lnTo>
                    <a:pt x="2240" y="3104"/>
                  </a:lnTo>
                  <a:lnTo>
                    <a:pt x="2224" y="3120"/>
                  </a:lnTo>
                  <a:lnTo>
                    <a:pt x="2208" y="3137"/>
                  </a:lnTo>
                  <a:lnTo>
                    <a:pt x="2191" y="3153"/>
                  </a:lnTo>
                  <a:lnTo>
                    <a:pt x="2175" y="3249"/>
                  </a:lnTo>
                  <a:lnTo>
                    <a:pt x="2159" y="3314"/>
                  </a:lnTo>
                  <a:lnTo>
                    <a:pt x="2144" y="3314"/>
                  </a:lnTo>
                  <a:lnTo>
                    <a:pt x="2144" y="3362"/>
                  </a:lnTo>
                  <a:lnTo>
                    <a:pt x="2159" y="3394"/>
                  </a:lnTo>
                  <a:lnTo>
                    <a:pt x="2128" y="3426"/>
                  </a:lnTo>
                  <a:lnTo>
                    <a:pt x="2159" y="3458"/>
                  </a:lnTo>
                  <a:lnTo>
                    <a:pt x="2159" y="3506"/>
                  </a:lnTo>
                  <a:lnTo>
                    <a:pt x="2144" y="3523"/>
                  </a:lnTo>
                  <a:lnTo>
                    <a:pt x="2144" y="3555"/>
                  </a:lnTo>
                  <a:lnTo>
                    <a:pt x="2079" y="3586"/>
                  </a:lnTo>
                  <a:lnTo>
                    <a:pt x="2079" y="3619"/>
                  </a:lnTo>
                  <a:lnTo>
                    <a:pt x="2014" y="3651"/>
                  </a:lnTo>
                  <a:lnTo>
                    <a:pt x="2047" y="3684"/>
                  </a:lnTo>
                  <a:lnTo>
                    <a:pt x="2047" y="3731"/>
                  </a:lnTo>
                  <a:lnTo>
                    <a:pt x="2047" y="3764"/>
                  </a:lnTo>
                  <a:lnTo>
                    <a:pt x="2079" y="3764"/>
                  </a:lnTo>
                  <a:lnTo>
                    <a:pt x="2063" y="3796"/>
                  </a:lnTo>
                  <a:lnTo>
                    <a:pt x="2079" y="3845"/>
                  </a:lnTo>
                  <a:lnTo>
                    <a:pt x="2047" y="3845"/>
                  </a:lnTo>
                  <a:lnTo>
                    <a:pt x="2030" y="3829"/>
                  </a:lnTo>
                  <a:lnTo>
                    <a:pt x="1982" y="3845"/>
                  </a:lnTo>
                  <a:lnTo>
                    <a:pt x="1982" y="3876"/>
                  </a:lnTo>
                  <a:lnTo>
                    <a:pt x="2030" y="3860"/>
                  </a:lnTo>
                  <a:lnTo>
                    <a:pt x="2030" y="3909"/>
                  </a:lnTo>
                  <a:lnTo>
                    <a:pt x="2047" y="3925"/>
                  </a:lnTo>
                  <a:lnTo>
                    <a:pt x="2047" y="3957"/>
                  </a:lnTo>
                  <a:lnTo>
                    <a:pt x="2063" y="4054"/>
                  </a:lnTo>
                  <a:lnTo>
                    <a:pt x="2095" y="4054"/>
                  </a:lnTo>
                  <a:lnTo>
                    <a:pt x="2095" y="4005"/>
                  </a:lnTo>
                  <a:lnTo>
                    <a:pt x="2128" y="4054"/>
                  </a:lnTo>
                  <a:lnTo>
                    <a:pt x="2144" y="4054"/>
                  </a:lnTo>
                  <a:lnTo>
                    <a:pt x="2159" y="4037"/>
                  </a:lnTo>
                  <a:lnTo>
                    <a:pt x="2175" y="4054"/>
                  </a:lnTo>
                  <a:lnTo>
                    <a:pt x="2175" y="4070"/>
                  </a:lnTo>
                  <a:lnTo>
                    <a:pt x="2159" y="4086"/>
                  </a:lnTo>
                  <a:lnTo>
                    <a:pt x="2159" y="4102"/>
                  </a:lnTo>
                  <a:lnTo>
                    <a:pt x="2208" y="4117"/>
                  </a:lnTo>
                  <a:lnTo>
                    <a:pt x="2224" y="4117"/>
                  </a:lnTo>
                  <a:lnTo>
                    <a:pt x="2256" y="4134"/>
                  </a:lnTo>
                  <a:lnTo>
                    <a:pt x="2273" y="4150"/>
                  </a:lnTo>
                  <a:lnTo>
                    <a:pt x="2273" y="4166"/>
                  </a:lnTo>
                  <a:lnTo>
                    <a:pt x="2273" y="4182"/>
                  </a:lnTo>
                  <a:lnTo>
                    <a:pt x="2289" y="4182"/>
                  </a:lnTo>
                  <a:lnTo>
                    <a:pt x="2289" y="4198"/>
                  </a:lnTo>
                  <a:lnTo>
                    <a:pt x="2273" y="4215"/>
                  </a:lnTo>
                  <a:lnTo>
                    <a:pt x="2273" y="4246"/>
                  </a:lnTo>
                  <a:lnTo>
                    <a:pt x="2273" y="4278"/>
                  </a:lnTo>
                  <a:lnTo>
                    <a:pt x="2273" y="4295"/>
                  </a:lnTo>
                  <a:lnTo>
                    <a:pt x="2256" y="4327"/>
                  </a:lnTo>
                  <a:lnTo>
                    <a:pt x="2256" y="4359"/>
                  </a:lnTo>
                  <a:lnTo>
                    <a:pt x="2224" y="4359"/>
                  </a:lnTo>
                  <a:lnTo>
                    <a:pt x="2208" y="4359"/>
                  </a:lnTo>
                  <a:lnTo>
                    <a:pt x="2175" y="4376"/>
                  </a:lnTo>
                  <a:lnTo>
                    <a:pt x="2175" y="4327"/>
                  </a:lnTo>
                  <a:lnTo>
                    <a:pt x="2159" y="4327"/>
                  </a:lnTo>
                  <a:lnTo>
                    <a:pt x="2128" y="4343"/>
                  </a:lnTo>
                  <a:lnTo>
                    <a:pt x="2144" y="4376"/>
                  </a:lnTo>
                  <a:lnTo>
                    <a:pt x="2128" y="4391"/>
                  </a:lnTo>
                  <a:lnTo>
                    <a:pt x="2095" y="4407"/>
                  </a:lnTo>
                </a:path>
              </a:pathLst>
            </a:custGeom>
            <a:noFill/>
            <a:ln w="825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51" name="Freeform 35"/>
            <p:cNvSpPr>
              <a:spLocks/>
            </p:cNvSpPr>
            <p:nvPr/>
          </p:nvSpPr>
          <p:spPr bwMode="auto">
            <a:xfrm>
              <a:off x="2543" y="3376"/>
              <a:ext cx="1330" cy="1488"/>
            </a:xfrm>
            <a:custGeom>
              <a:avLst/>
              <a:gdLst>
                <a:gd name="T0" fmla="*/ 1 w 2661"/>
                <a:gd name="T1" fmla="*/ 16 h 2977"/>
                <a:gd name="T2" fmla="*/ 0 w 2661"/>
                <a:gd name="T3" fmla="*/ 14 h 2977"/>
                <a:gd name="T4" fmla="*/ 0 w 2661"/>
                <a:gd name="T5" fmla="*/ 13 h 2977"/>
                <a:gd name="T6" fmla="*/ 0 w 2661"/>
                <a:gd name="T7" fmla="*/ 11 h 2977"/>
                <a:gd name="T8" fmla="*/ 0 w 2661"/>
                <a:gd name="T9" fmla="*/ 9 h 2977"/>
                <a:gd name="T10" fmla="*/ 1 w 2661"/>
                <a:gd name="T11" fmla="*/ 8 h 2977"/>
                <a:gd name="T12" fmla="*/ 1 w 2661"/>
                <a:gd name="T13" fmla="*/ 7 h 2977"/>
                <a:gd name="T14" fmla="*/ 2 w 2661"/>
                <a:gd name="T15" fmla="*/ 5 h 2977"/>
                <a:gd name="T16" fmla="*/ 2 w 2661"/>
                <a:gd name="T17" fmla="*/ 4 h 2977"/>
                <a:gd name="T18" fmla="*/ 2 w 2661"/>
                <a:gd name="T19" fmla="*/ 3 h 2977"/>
                <a:gd name="T20" fmla="*/ 3 w 2661"/>
                <a:gd name="T21" fmla="*/ 2 h 2977"/>
                <a:gd name="T22" fmla="*/ 5 w 2661"/>
                <a:gd name="T23" fmla="*/ 2 h 2977"/>
                <a:gd name="T24" fmla="*/ 6 w 2661"/>
                <a:gd name="T25" fmla="*/ 2 h 2977"/>
                <a:gd name="T26" fmla="*/ 7 w 2661"/>
                <a:gd name="T27" fmla="*/ 2 h 2977"/>
                <a:gd name="T28" fmla="*/ 8 w 2661"/>
                <a:gd name="T29" fmla="*/ 2 h 2977"/>
                <a:gd name="T30" fmla="*/ 8 w 2661"/>
                <a:gd name="T31" fmla="*/ 3 h 2977"/>
                <a:gd name="T32" fmla="*/ 9 w 2661"/>
                <a:gd name="T33" fmla="*/ 3 h 2977"/>
                <a:gd name="T34" fmla="*/ 10 w 2661"/>
                <a:gd name="T35" fmla="*/ 2 h 2977"/>
                <a:gd name="T36" fmla="*/ 12 w 2661"/>
                <a:gd name="T37" fmla="*/ 3 h 2977"/>
                <a:gd name="T38" fmla="*/ 13 w 2661"/>
                <a:gd name="T39" fmla="*/ 4 h 2977"/>
                <a:gd name="T40" fmla="*/ 14 w 2661"/>
                <a:gd name="T41" fmla="*/ 4 h 2977"/>
                <a:gd name="T42" fmla="*/ 14 w 2661"/>
                <a:gd name="T43" fmla="*/ 3 h 2977"/>
                <a:gd name="T44" fmla="*/ 16 w 2661"/>
                <a:gd name="T45" fmla="*/ 1 h 2977"/>
                <a:gd name="T46" fmla="*/ 18 w 2661"/>
                <a:gd name="T47" fmla="*/ 0 h 2977"/>
                <a:gd name="T48" fmla="*/ 19 w 2661"/>
                <a:gd name="T49" fmla="*/ 1 h 2977"/>
                <a:gd name="T50" fmla="*/ 20 w 2661"/>
                <a:gd name="T51" fmla="*/ 3 h 2977"/>
                <a:gd name="T52" fmla="*/ 20 w 2661"/>
                <a:gd name="T53" fmla="*/ 5 h 2977"/>
                <a:gd name="T54" fmla="*/ 18 w 2661"/>
                <a:gd name="T55" fmla="*/ 6 h 2977"/>
                <a:gd name="T56" fmla="*/ 17 w 2661"/>
                <a:gd name="T57" fmla="*/ 8 h 2977"/>
                <a:gd name="T58" fmla="*/ 18 w 2661"/>
                <a:gd name="T59" fmla="*/ 9 h 2977"/>
                <a:gd name="T60" fmla="*/ 19 w 2661"/>
                <a:gd name="T61" fmla="*/ 12 h 2977"/>
                <a:gd name="T62" fmla="*/ 18 w 2661"/>
                <a:gd name="T63" fmla="*/ 14 h 2977"/>
                <a:gd name="T64" fmla="*/ 19 w 2661"/>
                <a:gd name="T65" fmla="*/ 17 h 2977"/>
                <a:gd name="T66" fmla="*/ 18 w 2661"/>
                <a:gd name="T67" fmla="*/ 18 h 2977"/>
                <a:gd name="T68" fmla="*/ 17 w 2661"/>
                <a:gd name="T69" fmla="*/ 19 h 2977"/>
                <a:gd name="T70" fmla="*/ 17 w 2661"/>
                <a:gd name="T71" fmla="*/ 19 h 2977"/>
                <a:gd name="T72" fmla="*/ 18 w 2661"/>
                <a:gd name="T73" fmla="*/ 20 h 2977"/>
                <a:gd name="T74" fmla="*/ 16 w 2661"/>
                <a:gd name="T75" fmla="*/ 22 h 2977"/>
                <a:gd name="T76" fmla="*/ 14 w 2661"/>
                <a:gd name="T77" fmla="*/ 22 h 2977"/>
                <a:gd name="T78" fmla="*/ 13 w 2661"/>
                <a:gd name="T79" fmla="*/ 22 h 2977"/>
                <a:gd name="T80" fmla="*/ 12 w 2661"/>
                <a:gd name="T81" fmla="*/ 21 h 2977"/>
                <a:gd name="T82" fmla="*/ 11 w 2661"/>
                <a:gd name="T83" fmla="*/ 19 h 2977"/>
                <a:gd name="T84" fmla="*/ 11 w 2661"/>
                <a:gd name="T85" fmla="*/ 18 h 2977"/>
                <a:gd name="T86" fmla="*/ 10 w 2661"/>
                <a:gd name="T87" fmla="*/ 17 h 2977"/>
                <a:gd name="T88" fmla="*/ 10 w 2661"/>
                <a:gd name="T89" fmla="*/ 17 h 2977"/>
                <a:gd name="T90" fmla="*/ 9 w 2661"/>
                <a:gd name="T91" fmla="*/ 18 h 2977"/>
                <a:gd name="T92" fmla="*/ 8 w 2661"/>
                <a:gd name="T93" fmla="*/ 19 h 2977"/>
                <a:gd name="T94" fmla="*/ 7 w 2661"/>
                <a:gd name="T95" fmla="*/ 19 h 2977"/>
                <a:gd name="T96" fmla="*/ 8 w 2661"/>
                <a:gd name="T97" fmla="*/ 18 h 2977"/>
                <a:gd name="T98" fmla="*/ 7 w 2661"/>
                <a:gd name="T99" fmla="*/ 17 h 2977"/>
                <a:gd name="T100" fmla="*/ 7 w 2661"/>
                <a:gd name="T101" fmla="*/ 16 h 2977"/>
                <a:gd name="T102" fmla="*/ 7 w 2661"/>
                <a:gd name="T103" fmla="*/ 15 h 2977"/>
                <a:gd name="T104" fmla="*/ 7 w 2661"/>
                <a:gd name="T105" fmla="*/ 14 h 2977"/>
                <a:gd name="T106" fmla="*/ 5 w 2661"/>
                <a:gd name="T107" fmla="*/ 14 h 2977"/>
                <a:gd name="T108" fmla="*/ 4 w 2661"/>
                <a:gd name="T109" fmla="*/ 14 h 2977"/>
                <a:gd name="T110" fmla="*/ 4 w 2661"/>
                <a:gd name="T111" fmla="*/ 15 h 2977"/>
                <a:gd name="T112" fmla="*/ 3 w 2661"/>
                <a:gd name="T113" fmla="*/ 16 h 2977"/>
                <a:gd name="T114" fmla="*/ 2 w 2661"/>
                <a:gd name="T115" fmla="*/ 16 h 2977"/>
                <a:gd name="T116" fmla="*/ 2 w 2661"/>
                <a:gd name="T117" fmla="*/ 17 h 2977"/>
                <a:gd name="T118" fmla="*/ 1 w 2661"/>
                <a:gd name="T119" fmla="*/ 17 h 29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661"/>
                <a:gd name="T181" fmla="*/ 0 h 2977"/>
                <a:gd name="T182" fmla="*/ 2661 w 2661"/>
                <a:gd name="T183" fmla="*/ 2977 h 297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661" h="2977">
                  <a:moveTo>
                    <a:pt x="130" y="2221"/>
                  </a:moveTo>
                  <a:lnTo>
                    <a:pt x="130" y="2205"/>
                  </a:lnTo>
                  <a:lnTo>
                    <a:pt x="146" y="2173"/>
                  </a:lnTo>
                  <a:lnTo>
                    <a:pt x="163" y="2173"/>
                  </a:lnTo>
                  <a:lnTo>
                    <a:pt x="179" y="2140"/>
                  </a:lnTo>
                  <a:lnTo>
                    <a:pt x="194" y="2109"/>
                  </a:lnTo>
                  <a:lnTo>
                    <a:pt x="210" y="2109"/>
                  </a:lnTo>
                  <a:lnTo>
                    <a:pt x="194" y="2011"/>
                  </a:lnTo>
                  <a:lnTo>
                    <a:pt x="179" y="2011"/>
                  </a:lnTo>
                  <a:lnTo>
                    <a:pt x="179" y="1948"/>
                  </a:lnTo>
                  <a:lnTo>
                    <a:pt x="130" y="1964"/>
                  </a:lnTo>
                  <a:lnTo>
                    <a:pt x="98" y="1883"/>
                  </a:lnTo>
                  <a:lnTo>
                    <a:pt x="49" y="1899"/>
                  </a:lnTo>
                  <a:lnTo>
                    <a:pt x="49" y="1883"/>
                  </a:lnTo>
                  <a:lnTo>
                    <a:pt x="17" y="1883"/>
                  </a:lnTo>
                  <a:lnTo>
                    <a:pt x="0" y="1835"/>
                  </a:lnTo>
                  <a:lnTo>
                    <a:pt x="17" y="1819"/>
                  </a:lnTo>
                  <a:lnTo>
                    <a:pt x="33" y="1835"/>
                  </a:lnTo>
                  <a:lnTo>
                    <a:pt x="49" y="1819"/>
                  </a:lnTo>
                  <a:lnTo>
                    <a:pt x="98" y="1803"/>
                  </a:lnTo>
                  <a:lnTo>
                    <a:pt x="98" y="1770"/>
                  </a:lnTo>
                  <a:lnTo>
                    <a:pt x="130" y="1770"/>
                  </a:lnTo>
                  <a:lnTo>
                    <a:pt x="130" y="1738"/>
                  </a:lnTo>
                  <a:lnTo>
                    <a:pt x="130" y="1722"/>
                  </a:lnTo>
                  <a:lnTo>
                    <a:pt x="114" y="1707"/>
                  </a:lnTo>
                  <a:lnTo>
                    <a:pt x="130" y="1658"/>
                  </a:lnTo>
                  <a:lnTo>
                    <a:pt x="114" y="1609"/>
                  </a:lnTo>
                  <a:lnTo>
                    <a:pt x="65" y="1433"/>
                  </a:lnTo>
                  <a:lnTo>
                    <a:pt x="65" y="1417"/>
                  </a:lnTo>
                  <a:lnTo>
                    <a:pt x="82" y="1352"/>
                  </a:lnTo>
                  <a:lnTo>
                    <a:pt x="82" y="1321"/>
                  </a:lnTo>
                  <a:lnTo>
                    <a:pt x="82" y="1304"/>
                  </a:lnTo>
                  <a:lnTo>
                    <a:pt x="82" y="1256"/>
                  </a:lnTo>
                  <a:lnTo>
                    <a:pt x="82" y="1223"/>
                  </a:lnTo>
                  <a:lnTo>
                    <a:pt x="98" y="1176"/>
                  </a:lnTo>
                  <a:lnTo>
                    <a:pt x="114" y="1191"/>
                  </a:lnTo>
                  <a:lnTo>
                    <a:pt x="163" y="1159"/>
                  </a:lnTo>
                  <a:lnTo>
                    <a:pt x="163" y="1127"/>
                  </a:lnTo>
                  <a:lnTo>
                    <a:pt x="163" y="1111"/>
                  </a:lnTo>
                  <a:lnTo>
                    <a:pt x="179" y="1095"/>
                  </a:lnTo>
                  <a:lnTo>
                    <a:pt x="210" y="1111"/>
                  </a:lnTo>
                  <a:lnTo>
                    <a:pt x="210" y="1095"/>
                  </a:lnTo>
                  <a:lnTo>
                    <a:pt x="210" y="1062"/>
                  </a:lnTo>
                  <a:lnTo>
                    <a:pt x="179" y="1031"/>
                  </a:lnTo>
                  <a:lnTo>
                    <a:pt x="163" y="998"/>
                  </a:lnTo>
                  <a:lnTo>
                    <a:pt x="179" y="982"/>
                  </a:lnTo>
                  <a:lnTo>
                    <a:pt x="194" y="966"/>
                  </a:lnTo>
                  <a:lnTo>
                    <a:pt x="210" y="950"/>
                  </a:lnTo>
                  <a:lnTo>
                    <a:pt x="226" y="934"/>
                  </a:lnTo>
                  <a:lnTo>
                    <a:pt x="226" y="902"/>
                  </a:lnTo>
                  <a:lnTo>
                    <a:pt x="259" y="886"/>
                  </a:lnTo>
                  <a:lnTo>
                    <a:pt x="226" y="837"/>
                  </a:lnTo>
                  <a:lnTo>
                    <a:pt x="243" y="805"/>
                  </a:lnTo>
                  <a:lnTo>
                    <a:pt x="275" y="790"/>
                  </a:lnTo>
                  <a:lnTo>
                    <a:pt x="307" y="773"/>
                  </a:lnTo>
                  <a:lnTo>
                    <a:pt x="324" y="757"/>
                  </a:lnTo>
                  <a:lnTo>
                    <a:pt x="307" y="725"/>
                  </a:lnTo>
                  <a:lnTo>
                    <a:pt x="324" y="692"/>
                  </a:lnTo>
                  <a:lnTo>
                    <a:pt x="324" y="676"/>
                  </a:lnTo>
                  <a:lnTo>
                    <a:pt x="355" y="692"/>
                  </a:lnTo>
                  <a:lnTo>
                    <a:pt x="355" y="645"/>
                  </a:lnTo>
                  <a:lnTo>
                    <a:pt x="387" y="629"/>
                  </a:lnTo>
                  <a:lnTo>
                    <a:pt x="371" y="612"/>
                  </a:lnTo>
                  <a:lnTo>
                    <a:pt x="340" y="612"/>
                  </a:lnTo>
                  <a:lnTo>
                    <a:pt x="291" y="516"/>
                  </a:lnTo>
                  <a:lnTo>
                    <a:pt x="340" y="500"/>
                  </a:lnTo>
                  <a:lnTo>
                    <a:pt x="355" y="484"/>
                  </a:lnTo>
                  <a:lnTo>
                    <a:pt x="355" y="468"/>
                  </a:lnTo>
                  <a:lnTo>
                    <a:pt x="371" y="468"/>
                  </a:lnTo>
                  <a:lnTo>
                    <a:pt x="371" y="451"/>
                  </a:lnTo>
                  <a:lnTo>
                    <a:pt x="387" y="451"/>
                  </a:lnTo>
                  <a:lnTo>
                    <a:pt x="404" y="468"/>
                  </a:lnTo>
                  <a:lnTo>
                    <a:pt x="436" y="468"/>
                  </a:lnTo>
                  <a:lnTo>
                    <a:pt x="436" y="403"/>
                  </a:lnTo>
                  <a:lnTo>
                    <a:pt x="420" y="371"/>
                  </a:lnTo>
                  <a:lnTo>
                    <a:pt x="452" y="339"/>
                  </a:lnTo>
                  <a:lnTo>
                    <a:pt x="469" y="355"/>
                  </a:lnTo>
                  <a:lnTo>
                    <a:pt x="485" y="355"/>
                  </a:lnTo>
                  <a:lnTo>
                    <a:pt x="517" y="339"/>
                  </a:lnTo>
                  <a:lnTo>
                    <a:pt x="662" y="306"/>
                  </a:lnTo>
                  <a:lnTo>
                    <a:pt x="678" y="306"/>
                  </a:lnTo>
                  <a:lnTo>
                    <a:pt x="694" y="274"/>
                  </a:lnTo>
                  <a:lnTo>
                    <a:pt x="711" y="290"/>
                  </a:lnTo>
                  <a:lnTo>
                    <a:pt x="726" y="259"/>
                  </a:lnTo>
                  <a:lnTo>
                    <a:pt x="758" y="243"/>
                  </a:lnTo>
                  <a:lnTo>
                    <a:pt x="791" y="226"/>
                  </a:lnTo>
                  <a:lnTo>
                    <a:pt x="807" y="210"/>
                  </a:lnTo>
                  <a:lnTo>
                    <a:pt x="823" y="226"/>
                  </a:lnTo>
                  <a:lnTo>
                    <a:pt x="807" y="243"/>
                  </a:lnTo>
                  <a:lnTo>
                    <a:pt x="823" y="259"/>
                  </a:lnTo>
                  <a:lnTo>
                    <a:pt x="823" y="274"/>
                  </a:lnTo>
                  <a:lnTo>
                    <a:pt x="872" y="290"/>
                  </a:lnTo>
                  <a:lnTo>
                    <a:pt x="919" y="323"/>
                  </a:lnTo>
                  <a:lnTo>
                    <a:pt x="936" y="323"/>
                  </a:lnTo>
                  <a:lnTo>
                    <a:pt x="952" y="323"/>
                  </a:lnTo>
                  <a:lnTo>
                    <a:pt x="968" y="306"/>
                  </a:lnTo>
                  <a:lnTo>
                    <a:pt x="984" y="290"/>
                  </a:lnTo>
                  <a:lnTo>
                    <a:pt x="1000" y="290"/>
                  </a:lnTo>
                  <a:lnTo>
                    <a:pt x="1000" y="323"/>
                  </a:lnTo>
                  <a:lnTo>
                    <a:pt x="1017" y="323"/>
                  </a:lnTo>
                  <a:lnTo>
                    <a:pt x="1033" y="306"/>
                  </a:lnTo>
                  <a:lnTo>
                    <a:pt x="1049" y="306"/>
                  </a:lnTo>
                  <a:lnTo>
                    <a:pt x="1049" y="339"/>
                  </a:lnTo>
                  <a:lnTo>
                    <a:pt x="1064" y="355"/>
                  </a:lnTo>
                  <a:lnTo>
                    <a:pt x="1080" y="355"/>
                  </a:lnTo>
                  <a:lnTo>
                    <a:pt x="1080" y="323"/>
                  </a:lnTo>
                  <a:lnTo>
                    <a:pt x="1080" y="290"/>
                  </a:lnTo>
                  <a:lnTo>
                    <a:pt x="1080" y="226"/>
                  </a:lnTo>
                  <a:lnTo>
                    <a:pt x="1097" y="259"/>
                  </a:lnTo>
                  <a:lnTo>
                    <a:pt x="1129" y="306"/>
                  </a:lnTo>
                  <a:lnTo>
                    <a:pt x="1129" y="355"/>
                  </a:lnTo>
                  <a:lnTo>
                    <a:pt x="1113" y="419"/>
                  </a:lnTo>
                  <a:lnTo>
                    <a:pt x="1113" y="435"/>
                  </a:lnTo>
                  <a:lnTo>
                    <a:pt x="1145" y="451"/>
                  </a:lnTo>
                  <a:lnTo>
                    <a:pt x="1161" y="468"/>
                  </a:lnTo>
                  <a:lnTo>
                    <a:pt x="1210" y="484"/>
                  </a:lnTo>
                  <a:lnTo>
                    <a:pt x="1243" y="468"/>
                  </a:lnTo>
                  <a:lnTo>
                    <a:pt x="1243" y="435"/>
                  </a:lnTo>
                  <a:lnTo>
                    <a:pt x="1274" y="419"/>
                  </a:lnTo>
                  <a:lnTo>
                    <a:pt x="1290" y="451"/>
                  </a:lnTo>
                  <a:lnTo>
                    <a:pt x="1323" y="435"/>
                  </a:lnTo>
                  <a:lnTo>
                    <a:pt x="1355" y="435"/>
                  </a:lnTo>
                  <a:lnTo>
                    <a:pt x="1371" y="419"/>
                  </a:lnTo>
                  <a:lnTo>
                    <a:pt x="1339" y="386"/>
                  </a:lnTo>
                  <a:lnTo>
                    <a:pt x="1339" y="355"/>
                  </a:lnTo>
                  <a:lnTo>
                    <a:pt x="1355" y="339"/>
                  </a:lnTo>
                  <a:lnTo>
                    <a:pt x="1387" y="355"/>
                  </a:lnTo>
                  <a:lnTo>
                    <a:pt x="1484" y="306"/>
                  </a:lnTo>
                  <a:lnTo>
                    <a:pt x="1532" y="419"/>
                  </a:lnTo>
                  <a:lnTo>
                    <a:pt x="1581" y="419"/>
                  </a:lnTo>
                  <a:lnTo>
                    <a:pt x="1596" y="435"/>
                  </a:lnTo>
                  <a:lnTo>
                    <a:pt x="1628" y="435"/>
                  </a:lnTo>
                  <a:lnTo>
                    <a:pt x="1645" y="451"/>
                  </a:lnTo>
                  <a:lnTo>
                    <a:pt x="1661" y="468"/>
                  </a:lnTo>
                  <a:lnTo>
                    <a:pt x="1677" y="484"/>
                  </a:lnTo>
                  <a:lnTo>
                    <a:pt x="1693" y="484"/>
                  </a:lnTo>
                  <a:lnTo>
                    <a:pt x="1677" y="516"/>
                  </a:lnTo>
                  <a:lnTo>
                    <a:pt x="1677" y="564"/>
                  </a:lnTo>
                  <a:lnTo>
                    <a:pt x="1710" y="564"/>
                  </a:lnTo>
                  <a:lnTo>
                    <a:pt x="1710" y="612"/>
                  </a:lnTo>
                  <a:lnTo>
                    <a:pt x="1693" y="612"/>
                  </a:lnTo>
                  <a:lnTo>
                    <a:pt x="1693" y="645"/>
                  </a:lnTo>
                  <a:lnTo>
                    <a:pt x="1726" y="676"/>
                  </a:lnTo>
                  <a:lnTo>
                    <a:pt x="1758" y="660"/>
                  </a:lnTo>
                  <a:lnTo>
                    <a:pt x="1806" y="645"/>
                  </a:lnTo>
                  <a:lnTo>
                    <a:pt x="1838" y="629"/>
                  </a:lnTo>
                  <a:lnTo>
                    <a:pt x="1871" y="596"/>
                  </a:lnTo>
                  <a:lnTo>
                    <a:pt x="1903" y="564"/>
                  </a:lnTo>
                  <a:lnTo>
                    <a:pt x="1919" y="548"/>
                  </a:lnTo>
                  <a:lnTo>
                    <a:pt x="1919" y="531"/>
                  </a:lnTo>
                  <a:lnTo>
                    <a:pt x="1935" y="516"/>
                  </a:lnTo>
                  <a:lnTo>
                    <a:pt x="1903" y="451"/>
                  </a:lnTo>
                  <a:lnTo>
                    <a:pt x="1887" y="403"/>
                  </a:lnTo>
                  <a:lnTo>
                    <a:pt x="1919" y="403"/>
                  </a:lnTo>
                  <a:lnTo>
                    <a:pt x="1952" y="403"/>
                  </a:lnTo>
                  <a:lnTo>
                    <a:pt x="1999" y="371"/>
                  </a:lnTo>
                  <a:lnTo>
                    <a:pt x="2032" y="355"/>
                  </a:lnTo>
                  <a:lnTo>
                    <a:pt x="2113" y="339"/>
                  </a:lnTo>
                  <a:lnTo>
                    <a:pt x="2097" y="259"/>
                  </a:lnTo>
                  <a:lnTo>
                    <a:pt x="2128" y="243"/>
                  </a:lnTo>
                  <a:lnTo>
                    <a:pt x="2160" y="226"/>
                  </a:lnTo>
                  <a:lnTo>
                    <a:pt x="2193" y="226"/>
                  </a:lnTo>
                  <a:lnTo>
                    <a:pt x="2258" y="162"/>
                  </a:lnTo>
                  <a:lnTo>
                    <a:pt x="2290" y="145"/>
                  </a:lnTo>
                  <a:lnTo>
                    <a:pt x="2305" y="114"/>
                  </a:lnTo>
                  <a:lnTo>
                    <a:pt x="2338" y="82"/>
                  </a:lnTo>
                  <a:lnTo>
                    <a:pt x="2290" y="49"/>
                  </a:lnTo>
                  <a:lnTo>
                    <a:pt x="2354" y="33"/>
                  </a:lnTo>
                  <a:lnTo>
                    <a:pt x="2386" y="33"/>
                  </a:lnTo>
                  <a:lnTo>
                    <a:pt x="2386" y="0"/>
                  </a:lnTo>
                  <a:lnTo>
                    <a:pt x="2435" y="17"/>
                  </a:lnTo>
                  <a:lnTo>
                    <a:pt x="2435" y="65"/>
                  </a:lnTo>
                  <a:lnTo>
                    <a:pt x="2435" y="98"/>
                  </a:lnTo>
                  <a:lnTo>
                    <a:pt x="2435" y="129"/>
                  </a:lnTo>
                  <a:lnTo>
                    <a:pt x="2435" y="178"/>
                  </a:lnTo>
                  <a:lnTo>
                    <a:pt x="2451" y="194"/>
                  </a:lnTo>
                  <a:lnTo>
                    <a:pt x="2484" y="210"/>
                  </a:lnTo>
                  <a:lnTo>
                    <a:pt x="2515" y="243"/>
                  </a:lnTo>
                  <a:lnTo>
                    <a:pt x="2531" y="290"/>
                  </a:lnTo>
                  <a:lnTo>
                    <a:pt x="2547" y="323"/>
                  </a:lnTo>
                  <a:lnTo>
                    <a:pt x="2564" y="371"/>
                  </a:lnTo>
                  <a:lnTo>
                    <a:pt x="2596" y="419"/>
                  </a:lnTo>
                  <a:lnTo>
                    <a:pt x="2596" y="484"/>
                  </a:lnTo>
                  <a:lnTo>
                    <a:pt x="2612" y="500"/>
                  </a:lnTo>
                  <a:lnTo>
                    <a:pt x="2612" y="548"/>
                  </a:lnTo>
                  <a:lnTo>
                    <a:pt x="2628" y="564"/>
                  </a:lnTo>
                  <a:lnTo>
                    <a:pt x="2645" y="596"/>
                  </a:lnTo>
                  <a:lnTo>
                    <a:pt x="2661" y="645"/>
                  </a:lnTo>
                  <a:lnTo>
                    <a:pt x="2645" y="660"/>
                  </a:lnTo>
                  <a:lnTo>
                    <a:pt x="2645" y="692"/>
                  </a:lnTo>
                  <a:lnTo>
                    <a:pt x="2612" y="725"/>
                  </a:lnTo>
                  <a:lnTo>
                    <a:pt x="2580" y="773"/>
                  </a:lnTo>
                  <a:lnTo>
                    <a:pt x="2547" y="821"/>
                  </a:lnTo>
                  <a:lnTo>
                    <a:pt x="2515" y="837"/>
                  </a:lnTo>
                  <a:lnTo>
                    <a:pt x="2499" y="805"/>
                  </a:lnTo>
                  <a:lnTo>
                    <a:pt x="2386" y="854"/>
                  </a:lnTo>
                  <a:lnTo>
                    <a:pt x="2386" y="870"/>
                  </a:lnTo>
                  <a:lnTo>
                    <a:pt x="2338" y="870"/>
                  </a:lnTo>
                  <a:lnTo>
                    <a:pt x="2321" y="886"/>
                  </a:lnTo>
                  <a:lnTo>
                    <a:pt x="2305" y="917"/>
                  </a:lnTo>
                  <a:lnTo>
                    <a:pt x="2290" y="950"/>
                  </a:lnTo>
                  <a:lnTo>
                    <a:pt x="2274" y="998"/>
                  </a:lnTo>
                  <a:lnTo>
                    <a:pt x="2274" y="1031"/>
                  </a:lnTo>
                  <a:lnTo>
                    <a:pt x="2290" y="1062"/>
                  </a:lnTo>
                  <a:lnTo>
                    <a:pt x="2305" y="1095"/>
                  </a:lnTo>
                  <a:lnTo>
                    <a:pt x="2338" y="1127"/>
                  </a:lnTo>
                  <a:lnTo>
                    <a:pt x="2354" y="1176"/>
                  </a:lnTo>
                  <a:lnTo>
                    <a:pt x="2354" y="1207"/>
                  </a:lnTo>
                  <a:lnTo>
                    <a:pt x="2354" y="1240"/>
                  </a:lnTo>
                  <a:lnTo>
                    <a:pt x="2354" y="1272"/>
                  </a:lnTo>
                  <a:lnTo>
                    <a:pt x="2354" y="1304"/>
                  </a:lnTo>
                  <a:lnTo>
                    <a:pt x="2354" y="1336"/>
                  </a:lnTo>
                  <a:lnTo>
                    <a:pt x="2386" y="1401"/>
                  </a:lnTo>
                  <a:lnTo>
                    <a:pt x="2402" y="1448"/>
                  </a:lnTo>
                  <a:lnTo>
                    <a:pt x="2419" y="1481"/>
                  </a:lnTo>
                  <a:lnTo>
                    <a:pt x="2435" y="1529"/>
                  </a:lnTo>
                  <a:lnTo>
                    <a:pt x="2435" y="1578"/>
                  </a:lnTo>
                  <a:lnTo>
                    <a:pt x="2419" y="1625"/>
                  </a:lnTo>
                  <a:lnTo>
                    <a:pt x="2402" y="1658"/>
                  </a:lnTo>
                  <a:lnTo>
                    <a:pt x="2402" y="1674"/>
                  </a:lnTo>
                  <a:lnTo>
                    <a:pt x="2370" y="1722"/>
                  </a:lnTo>
                  <a:lnTo>
                    <a:pt x="2338" y="1770"/>
                  </a:lnTo>
                  <a:lnTo>
                    <a:pt x="2338" y="1803"/>
                  </a:lnTo>
                  <a:lnTo>
                    <a:pt x="2338" y="1867"/>
                  </a:lnTo>
                  <a:lnTo>
                    <a:pt x="2338" y="1915"/>
                  </a:lnTo>
                  <a:lnTo>
                    <a:pt x="2354" y="1964"/>
                  </a:lnTo>
                  <a:lnTo>
                    <a:pt x="2370" y="2076"/>
                  </a:lnTo>
                  <a:lnTo>
                    <a:pt x="2402" y="2109"/>
                  </a:lnTo>
                  <a:lnTo>
                    <a:pt x="2419" y="2140"/>
                  </a:lnTo>
                  <a:lnTo>
                    <a:pt x="2419" y="2173"/>
                  </a:lnTo>
                  <a:lnTo>
                    <a:pt x="2435" y="2205"/>
                  </a:lnTo>
                  <a:lnTo>
                    <a:pt x="2419" y="2221"/>
                  </a:lnTo>
                  <a:lnTo>
                    <a:pt x="2419" y="2269"/>
                  </a:lnTo>
                  <a:lnTo>
                    <a:pt x="2402" y="2317"/>
                  </a:lnTo>
                  <a:lnTo>
                    <a:pt x="2402" y="2334"/>
                  </a:lnTo>
                  <a:lnTo>
                    <a:pt x="2386" y="2350"/>
                  </a:lnTo>
                  <a:lnTo>
                    <a:pt x="2370" y="2350"/>
                  </a:lnTo>
                  <a:lnTo>
                    <a:pt x="2338" y="2350"/>
                  </a:lnTo>
                  <a:lnTo>
                    <a:pt x="2321" y="2334"/>
                  </a:lnTo>
                  <a:lnTo>
                    <a:pt x="2305" y="2334"/>
                  </a:lnTo>
                  <a:lnTo>
                    <a:pt x="2290" y="2350"/>
                  </a:lnTo>
                  <a:lnTo>
                    <a:pt x="2290" y="2381"/>
                  </a:lnTo>
                  <a:lnTo>
                    <a:pt x="2290" y="2397"/>
                  </a:lnTo>
                  <a:lnTo>
                    <a:pt x="2305" y="2430"/>
                  </a:lnTo>
                  <a:lnTo>
                    <a:pt x="2274" y="2479"/>
                  </a:lnTo>
                  <a:lnTo>
                    <a:pt x="2241" y="2479"/>
                  </a:lnTo>
                  <a:lnTo>
                    <a:pt x="2241" y="2510"/>
                  </a:lnTo>
                  <a:lnTo>
                    <a:pt x="2225" y="2542"/>
                  </a:lnTo>
                  <a:lnTo>
                    <a:pt x="2209" y="2559"/>
                  </a:lnTo>
                  <a:lnTo>
                    <a:pt x="2209" y="2575"/>
                  </a:lnTo>
                  <a:lnTo>
                    <a:pt x="2225" y="2607"/>
                  </a:lnTo>
                  <a:lnTo>
                    <a:pt x="2274" y="2542"/>
                  </a:lnTo>
                  <a:lnTo>
                    <a:pt x="2305" y="2542"/>
                  </a:lnTo>
                  <a:lnTo>
                    <a:pt x="2290" y="2559"/>
                  </a:lnTo>
                  <a:lnTo>
                    <a:pt x="2274" y="2575"/>
                  </a:lnTo>
                  <a:lnTo>
                    <a:pt x="2274" y="2607"/>
                  </a:lnTo>
                  <a:lnTo>
                    <a:pt x="2290" y="2607"/>
                  </a:lnTo>
                  <a:lnTo>
                    <a:pt x="2321" y="2607"/>
                  </a:lnTo>
                  <a:lnTo>
                    <a:pt x="2305" y="2655"/>
                  </a:lnTo>
                  <a:lnTo>
                    <a:pt x="2290" y="2655"/>
                  </a:lnTo>
                  <a:lnTo>
                    <a:pt x="2258" y="2687"/>
                  </a:lnTo>
                  <a:lnTo>
                    <a:pt x="2225" y="2736"/>
                  </a:lnTo>
                  <a:lnTo>
                    <a:pt x="2209" y="2783"/>
                  </a:lnTo>
                  <a:lnTo>
                    <a:pt x="2209" y="2816"/>
                  </a:lnTo>
                  <a:lnTo>
                    <a:pt x="2160" y="2865"/>
                  </a:lnTo>
                  <a:lnTo>
                    <a:pt x="2128" y="2928"/>
                  </a:lnTo>
                  <a:lnTo>
                    <a:pt x="2144" y="2977"/>
                  </a:lnTo>
                  <a:lnTo>
                    <a:pt x="2097" y="2977"/>
                  </a:lnTo>
                  <a:lnTo>
                    <a:pt x="2032" y="2961"/>
                  </a:lnTo>
                  <a:lnTo>
                    <a:pt x="2015" y="2961"/>
                  </a:lnTo>
                  <a:lnTo>
                    <a:pt x="1952" y="2961"/>
                  </a:lnTo>
                  <a:lnTo>
                    <a:pt x="1935" y="2928"/>
                  </a:lnTo>
                  <a:lnTo>
                    <a:pt x="1919" y="2928"/>
                  </a:lnTo>
                  <a:lnTo>
                    <a:pt x="1903" y="2928"/>
                  </a:lnTo>
                  <a:lnTo>
                    <a:pt x="1887" y="2881"/>
                  </a:lnTo>
                  <a:lnTo>
                    <a:pt x="1854" y="2881"/>
                  </a:lnTo>
                  <a:lnTo>
                    <a:pt x="1838" y="2865"/>
                  </a:lnTo>
                  <a:lnTo>
                    <a:pt x="1822" y="2897"/>
                  </a:lnTo>
                  <a:lnTo>
                    <a:pt x="1806" y="2881"/>
                  </a:lnTo>
                  <a:lnTo>
                    <a:pt x="1773" y="2832"/>
                  </a:lnTo>
                  <a:lnTo>
                    <a:pt x="1758" y="2816"/>
                  </a:lnTo>
                  <a:lnTo>
                    <a:pt x="1726" y="2767"/>
                  </a:lnTo>
                  <a:lnTo>
                    <a:pt x="1693" y="2752"/>
                  </a:lnTo>
                  <a:lnTo>
                    <a:pt x="1661" y="2736"/>
                  </a:lnTo>
                  <a:lnTo>
                    <a:pt x="1628" y="2671"/>
                  </a:lnTo>
                  <a:lnTo>
                    <a:pt x="1612" y="2655"/>
                  </a:lnTo>
                  <a:lnTo>
                    <a:pt x="1581" y="2703"/>
                  </a:lnTo>
                  <a:lnTo>
                    <a:pt x="1565" y="2655"/>
                  </a:lnTo>
                  <a:lnTo>
                    <a:pt x="1532" y="2623"/>
                  </a:lnTo>
                  <a:lnTo>
                    <a:pt x="1532" y="2591"/>
                  </a:lnTo>
                  <a:lnTo>
                    <a:pt x="1516" y="2575"/>
                  </a:lnTo>
                  <a:lnTo>
                    <a:pt x="1516" y="2559"/>
                  </a:lnTo>
                  <a:lnTo>
                    <a:pt x="1532" y="2542"/>
                  </a:lnTo>
                  <a:lnTo>
                    <a:pt x="1516" y="2526"/>
                  </a:lnTo>
                  <a:lnTo>
                    <a:pt x="1500" y="2510"/>
                  </a:lnTo>
                  <a:lnTo>
                    <a:pt x="1484" y="2542"/>
                  </a:lnTo>
                  <a:lnTo>
                    <a:pt x="1435" y="2542"/>
                  </a:lnTo>
                  <a:lnTo>
                    <a:pt x="1435" y="2510"/>
                  </a:lnTo>
                  <a:lnTo>
                    <a:pt x="1387" y="2510"/>
                  </a:lnTo>
                  <a:lnTo>
                    <a:pt x="1420" y="2446"/>
                  </a:lnTo>
                  <a:lnTo>
                    <a:pt x="1435" y="2430"/>
                  </a:lnTo>
                  <a:lnTo>
                    <a:pt x="1420" y="2397"/>
                  </a:lnTo>
                  <a:lnTo>
                    <a:pt x="1420" y="2381"/>
                  </a:lnTo>
                  <a:lnTo>
                    <a:pt x="1420" y="2366"/>
                  </a:lnTo>
                  <a:lnTo>
                    <a:pt x="1435" y="2317"/>
                  </a:lnTo>
                  <a:lnTo>
                    <a:pt x="1435" y="2301"/>
                  </a:lnTo>
                  <a:lnTo>
                    <a:pt x="1420" y="2285"/>
                  </a:lnTo>
                  <a:lnTo>
                    <a:pt x="1404" y="2285"/>
                  </a:lnTo>
                  <a:lnTo>
                    <a:pt x="1387" y="2285"/>
                  </a:lnTo>
                  <a:lnTo>
                    <a:pt x="1371" y="2269"/>
                  </a:lnTo>
                  <a:lnTo>
                    <a:pt x="1387" y="2253"/>
                  </a:lnTo>
                  <a:lnTo>
                    <a:pt x="1371" y="2236"/>
                  </a:lnTo>
                  <a:lnTo>
                    <a:pt x="1339" y="2253"/>
                  </a:lnTo>
                  <a:lnTo>
                    <a:pt x="1323" y="2253"/>
                  </a:lnTo>
                  <a:lnTo>
                    <a:pt x="1306" y="2221"/>
                  </a:lnTo>
                  <a:lnTo>
                    <a:pt x="1290" y="2205"/>
                  </a:lnTo>
                  <a:lnTo>
                    <a:pt x="1274" y="2221"/>
                  </a:lnTo>
                  <a:lnTo>
                    <a:pt x="1274" y="2236"/>
                  </a:lnTo>
                  <a:lnTo>
                    <a:pt x="1290" y="2269"/>
                  </a:lnTo>
                  <a:lnTo>
                    <a:pt x="1274" y="2285"/>
                  </a:lnTo>
                  <a:lnTo>
                    <a:pt x="1258" y="2350"/>
                  </a:lnTo>
                  <a:lnTo>
                    <a:pt x="1243" y="2350"/>
                  </a:lnTo>
                  <a:lnTo>
                    <a:pt x="1226" y="2350"/>
                  </a:lnTo>
                  <a:lnTo>
                    <a:pt x="1243" y="2366"/>
                  </a:lnTo>
                  <a:lnTo>
                    <a:pt x="1226" y="2397"/>
                  </a:lnTo>
                  <a:lnTo>
                    <a:pt x="1178" y="2397"/>
                  </a:lnTo>
                  <a:lnTo>
                    <a:pt x="1194" y="2430"/>
                  </a:lnTo>
                  <a:lnTo>
                    <a:pt x="1129" y="2462"/>
                  </a:lnTo>
                  <a:lnTo>
                    <a:pt x="1097" y="2495"/>
                  </a:lnTo>
                  <a:lnTo>
                    <a:pt x="1080" y="2495"/>
                  </a:lnTo>
                  <a:lnTo>
                    <a:pt x="1049" y="2510"/>
                  </a:lnTo>
                  <a:lnTo>
                    <a:pt x="1033" y="2526"/>
                  </a:lnTo>
                  <a:lnTo>
                    <a:pt x="1000" y="2526"/>
                  </a:lnTo>
                  <a:lnTo>
                    <a:pt x="968" y="2526"/>
                  </a:lnTo>
                  <a:lnTo>
                    <a:pt x="968" y="2510"/>
                  </a:lnTo>
                  <a:lnTo>
                    <a:pt x="968" y="2495"/>
                  </a:lnTo>
                  <a:lnTo>
                    <a:pt x="984" y="2479"/>
                  </a:lnTo>
                  <a:lnTo>
                    <a:pt x="1017" y="2462"/>
                  </a:lnTo>
                  <a:lnTo>
                    <a:pt x="1049" y="2446"/>
                  </a:lnTo>
                  <a:lnTo>
                    <a:pt x="1049" y="2430"/>
                  </a:lnTo>
                  <a:lnTo>
                    <a:pt x="1064" y="2397"/>
                  </a:lnTo>
                  <a:lnTo>
                    <a:pt x="1064" y="2381"/>
                  </a:lnTo>
                  <a:lnTo>
                    <a:pt x="1080" y="2381"/>
                  </a:lnTo>
                  <a:lnTo>
                    <a:pt x="1080" y="2350"/>
                  </a:lnTo>
                  <a:lnTo>
                    <a:pt x="1097" y="2334"/>
                  </a:lnTo>
                  <a:lnTo>
                    <a:pt x="1113" y="2317"/>
                  </a:lnTo>
                  <a:lnTo>
                    <a:pt x="1097" y="2285"/>
                  </a:lnTo>
                  <a:lnTo>
                    <a:pt x="1049" y="2285"/>
                  </a:lnTo>
                  <a:lnTo>
                    <a:pt x="1033" y="2269"/>
                  </a:lnTo>
                  <a:lnTo>
                    <a:pt x="1017" y="2253"/>
                  </a:lnTo>
                  <a:lnTo>
                    <a:pt x="1000" y="2253"/>
                  </a:lnTo>
                  <a:lnTo>
                    <a:pt x="1000" y="2236"/>
                  </a:lnTo>
                  <a:lnTo>
                    <a:pt x="1000" y="2205"/>
                  </a:lnTo>
                  <a:lnTo>
                    <a:pt x="1000" y="2156"/>
                  </a:lnTo>
                  <a:lnTo>
                    <a:pt x="1000" y="2140"/>
                  </a:lnTo>
                  <a:lnTo>
                    <a:pt x="1000" y="2124"/>
                  </a:lnTo>
                  <a:lnTo>
                    <a:pt x="1000" y="2109"/>
                  </a:lnTo>
                  <a:lnTo>
                    <a:pt x="1017" y="2093"/>
                  </a:lnTo>
                  <a:lnTo>
                    <a:pt x="1017" y="2060"/>
                  </a:lnTo>
                  <a:lnTo>
                    <a:pt x="1017" y="2044"/>
                  </a:lnTo>
                  <a:lnTo>
                    <a:pt x="1000" y="1995"/>
                  </a:lnTo>
                  <a:lnTo>
                    <a:pt x="984" y="2011"/>
                  </a:lnTo>
                  <a:lnTo>
                    <a:pt x="968" y="2011"/>
                  </a:lnTo>
                  <a:lnTo>
                    <a:pt x="952" y="1995"/>
                  </a:lnTo>
                  <a:lnTo>
                    <a:pt x="952" y="1979"/>
                  </a:lnTo>
                  <a:lnTo>
                    <a:pt x="936" y="1979"/>
                  </a:lnTo>
                  <a:lnTo>
                    <a:pt x="919" y="1995"/>
                  </a:lnTo>
                  <a:lnTo>
                    <a:pt x="903" y="1948"/>
                  </a:lnTo>
                  <a:lnTo>
                    <a:pt x="903" y="1931"/>
                  </a:lnTo>
                  <a:lnTo>
                    <a:pt x="903" y="1899"/>
                  </a:lnTo>
                  <a:lnTo>
                    <a:pt x="903" y="1867"/>
                  </a:lnTo>
                  <a:lnTo>
                    <a:pt x="919" y="1850"/>
                  </a:lnTo>
                  <a:lnTo>
                    <a:pt x="887" y="1803"/>
                  </a:lnTo>
                  <a:lnTo>
                    <a:pt x="856" y="1803"/>
                  </a:lnTo>
                  <a:lnTo>
                    <a:pt x="856" y="1770"/>
                  </a:lnTo>
                  <a:lnTo>
                    <a:pt x="823" y="1787"/>
                  </a:lnTo>
                  <a:lnTo>
                    <a:pt x="807" y="1803"/>
                  </a:lnTo>
                  <a:lnTo>
                    <a:pt x="758" y="1803"/>
                  </a:lnTo>
                  <a:lnTo>
                    <a:pt x="726" y="1819"/>
                  </a:lnTo>
                  <a:lnTo>
                    <a:pt x="711" y="1819"/>
                  </a:lnTo>
                  <a:lnTo>
                    <a:pt x="694" y="1819"/>
                  </a:lnTo>
                  <a:lnTo>
                    <a:pt x="662" y="1835"/>
                  </a:lnTo>
                  <a:lnTo>
                    <a:pt x="646" y="1819"/>
                  </a:lnTo>
                  <a:lnTo>
                    <a:pt x="630" y="1819"/>
                  </a:lnTo>
                  <a:lnTo>
                    <a:pt x="597" y="1819"/>
                  </a:lnTo>
                  <a:lnTo>
                    <a:pt x="581" y="1819"/>
                  </a:lnTo>
                  <a:lnTo>
                    <a:pt x="517" y="1835"/>
                  </a:lnTo>
                  <a:lnTo>
                    <a:pt x="469" y="1850"/>
                  </a:lnTo>
                  <a:lnTo>
                    <a:pt x="469" y="1899"/>
                  </a:lnTo>
                  <a:lnTo>
                    <a:pt x="485" y="1964"/>
                  </a:lnTo>
                  <a:lnTo>
                    <a:pt x="532" y="1995"/>
                  </a:lnTo>
                  <a:lnTo>
                    <a:pt x="532" y="2044"/>
                  </a:lnTo>
                  <a:lnTo>
                    <a:pt x="532" y="2076"/>
                  </a:lnTo>
                  <a:lnTo>
                    <a:pt x="501" y="2093"/>
                  </a:lnTo>
                  <a:lnTo>
                    <a:pt x="485" y="2124"/>
                  </a:lnTo>
                  <a:lnTo>
                    <a:pt x="469" y="2124"/>
                  </a:lnTo>
                  <a:lnTo>
                    <a:pt x="452" y="2124"/>
                  </a:lnTo>
                  <a:lnTo>
                    <a:pt x="436" y="2124"/>
                  </a:lnTo>
                  <a:lnTo>
                    <a:pt x="420" y="2124"/>
                  </a:lnTo>
                  <a:lnTo>
                    <a:pt x="404" y="2140"/>
                  </a:lnTo>
                  <a:lnTo>
                    <a:pt x="387" y="2140"/>
                  </a:lnTo>
                  <a:lnTo>
                    <a:pt x="371" y="2124"/>
                  </a:lnTo>
                  <a:lnTo>
                    <a:pt x="371" y="2109"/>
                  </a:lnTo>
                  <a:lnTo>
                    <a:pt x="355" y="2124"/>
                  </a:lnTo>
                  <a:lnTo>
                    <a:pt x="340" y="2124"/>
                  </a:lnTo>
                  <a:lnTo>
                    <a:pt x="324" y="2140"/>
                  </a:lnTo>
                  <a:lnTo>
                    <a:pt x="307" y="2140"/>
                  </a:lnTo>
                  <a:lnTo>
                    <a:pt x="291" y="2156"/>
                  </a:lnTo>
                  <a:lnTo>
                    <a:pt x="291" y="2173"/>
                  </a:lnTo>
                  <a:lnTo>
                    <a:pt x="291" y="2221"/>
                  </a:lnTo>
                  <a:lnTo>
                    <a:pt x="291" y="2236"/>
                  </a:lnTo>
                  <a:lnTo>
                    <a:pt x="324" y="2221"/>
                  </a:lnTo>
                  <a:lnTo>
                    <a:pt x="340" y="2236"/>
                  </a:lnTo>
                  <a:lnTo>
                    <a:pt x="291" y="2269"/>
                  </a:lnTo>
                  <a:lnTo>
                    <a:pt x="275" y="2236"/>
                  </a:lnTo>
                  <a:lnTo>
                    <a:pt x="259" y="2205"/>
                  </a:lnTo>
                  <a:lnTo>
                    <a:pt x="243" y="2189"/>
                  </a:lnTo>
                  <a:lnTo>
                    <a:pt x="210" y="2205"/>
                  </a:lnTo>
                  <a:lnTo>
                    <a:pt x="210" y="2221"/>
                  </a:lnTo>
                  <a:lnTo>
                    <a:pt x="194" y="2236"/>
                  </a:lnTo>
                  <a:lnTo>
                    <a:pt x="179" y="2236"/>
                  </a:lnTo>
                  <a:lnTo>
                    <a:pt x="130" y="222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52" name="Freeform 34"/>
            <p:cNvSpPr>
              <a:spLocks/>
            </p:cNvSpPr>
            <p:nvPr/>
          </p:nvSpPr>
          <p:spPr bwMode="auto">
            <a:xfrm>
              <a:off x="2543" y="3376"/>
              <a:ext cx="1330" cy="1488"/>
            </a:xfrm>
            <a:custGeom>
              <a:avLst/>
              <a:gdLst>
                <a:gd name="T0" fmla="*/ 1 w 2661"/>
                <a:gd name="T1" fmla="*/ 16 h 2977"/>
                <a:gd name="T2" fmla="*/ 0 w 2661"/>
                <a:gd name="T3" fmla="*/ 14 h 2977"/>
                <a:gd name="T4" fmla="*/ 0 w 2661"/>
                <a:gd name="T5" fmla="*/ 13 h 2977"/>
                <a:gd name="T6" fmla="*/ 0 w 2661"/>
                <a:gd name="T7" fmla="*/ 11 h 2977"/>
                <a:gd name="T8" fmla="*/ 0 w 2661"/>
                <a:gd name="T9" fmla="*/ 9 h 2977"/>
                <a:gd name="T10" fmla="*/ 1 w 2661"/>
                <a:gd name="T11" fmla="*/ 8 h 2977"/>
                <a:gd name="T12" fmla="*/ 1 w 2661"/>
                <a:gd name="T13" fmla="*/ 7 h 2977"/>
                <a:gd name="T14" fmla="*/ 2 w 2661"/>
                <a:gd name="T15" fmla="*/ 5 h 2977"/>
                <a:gd name="T16" fmla="*/ 2 w 2661"/>
                <a:gd name="T17" fmla="*/ 4 h 2977"/>
                <a:gd name="T18" fmla="*/ 2 w 2661"/>
                <a:gd name="T19" fmla="*/ 3 h 2977"/>
                <a:gd name="T20" fmla="*/ 3 w 2661"/>
                <a:gd name="T21" fmla="*/ 2 h 2977"/>
                <a:gd name="T22" fmla="*/ 5 w 2661"/>
                <a:gd name="T23" fmla="*/ 2 h 2977"/>
                <a:gd name="T24" fmla="*/ 6 w 2661"/>
                <a:gd name="T25" fmla="*/ 2 h 2977"/>
                <a:gd name="T26" fmla="*/ 7 w 2661"/>
                <a:gd name="T27" fmla="*/ 2 h 2977"/>
                <a:gd name="T28" fmla="*/ 8 w 2661"/>
                <a:gd name="T29" fmla="*/ 2 h 2977"/>
                <a:gd name="T30" fmla="*/ 8 w 2661"/>
                <a:gd name="T31" fmla="*/ 3 h 2977"/>
                <a:gd name="T32" fmla="*/ 9 w 2661"/>
                <a:gd name="T33" fmla="*/ 3 h 2977"/>
                <a:gd name="T34" fmla="*/ 10 w 2661"/>
                <a:gd name="T35" fmla="*/ 2 h 2977"/>
                <a:gd name="T36" fmla="*/ 12 w 2661"/>
                <a:gd name="T37" fmla="*/ 3 h 2977"/>
                <a:gd name="T38" fmla="*/ 13 w 2661"/>
                <a:gd name="T39" fmla="*/ 4 h 2977"/>
                <a:gd name="T40" fmla="*/ 14 w 2661"/>
                <a:gd name="T41" fmla="*/ 4 h 2977"/>
                <a:gd name="T42" fmla="*/ 14 w 2661"/>
                <a:gd name="T43" fmla="*/ 3 h 2977"/>
                <a:gd name="T44" fmla="*/ 16 w 2661"/>
                <a:gd name="T45" fmla="*/ 1 h 2977"/>
                <a:gd name="T46" fmla="*/ 18 w 2661"/>
                <a:gd name="T47" fmla="*/ 0 h 2977"/>
                <a:gd name="T48" fmla="*/ 19 w 2661"/>
                <a:gd name="T49" fmla="*/ 1 h 2977"/>
                <a:gd name="T50" fmla="*/ 20 w 2661"/>
                <a:gd name="T51" fmla="*/ 3 h 2977"/>
                <a:gd name="T52" fmla="*/ 20 w 2661"/>
                <a:gd name="T53" fmla="*/ 5 h 2977"/>
                <a:gd name="T54" fmla="*/ 18 w 2661"/>
                <a:gd name="T55" fmla="*/ 6 h 2977"/>
                <a:gd name="T56" fmla="*/ 17 w 2661"/>
                <a:gd name="T57" fmla="*/ 8 h 2977"/>
                <a:gd name="T58" fmla="*/ 18 w 2661"/>
                <a:gd name="T59" fmla="*/ 9 h 2977"/>
                <a:gd name="T60" fmla="*/ 19 w 2661"/>
                <a:gd name="T61" fmla="*/ 12 h 2977"/>
                <a:gd name="T62" fmla="*/ 18 w 2661"/>
                <a:gd name="T63" fmla="*/ 14 h 2977"/>
                <a:gd name="T64" fmla="*/ 19 w 2661"/>
                <a:gd name="T65" fmla="*/ 17 h 2977"/>
                <a:gd name="T66" fmla="*/ 18 w 2661"/>
                <a:gd name="T67" fmla="*/ 18 h 2977"/>
                <a:gd name="T68" fmla="*/ 17 w 2661"/>
                <a:gd name="T69" fmla="*/ 19 h 2977"/>
                <a:gd name="T70" fmla="*/ 17 w 2661"/>
                <a:gd name="T71" fmla="*/ 19 h 2977"/>
                <a:gd name="T72" fmla="*/ 18 w 2661"/>
                <a:gd name="T73" fmla="*/ 20 h 2977"/>
                <a:gd name="T74" fmla="*/ 16 w 2661"/>
                <a:gd name="T75" fmla="*/ 22 h 2977"/>
                <a:gd name="T76" fmla="*/ 14 w 2661"/>
                <a:gd name="T77" fmla="*/ 22 h 2977"/>
                <a:gd name="T78" fmla="*/ 13 w 2661"/>
                <a:gd name="T79" fmla="*/ 22 h 2977"/>
                <a:gd name="T80" fmla="*/ 12 w 2661"/>
                <a:gd name="T81" fmla="*/ 21 h 2977"/>
                <a:gd name="T82" fmla="*/ 11 w 2661"/>
                <a:gd name="T83" fmla="*/ 19 h 2977"/>
                <a:gd name="T84" fmla="*/ 11 w 2661"/>
                <a:gd name="T85" fmla="*/ 18 h 2977"/>
                <a:gd name="T86" fmla="*/ 10 w 2661"/>
                <a:gd name="T87" fmla="*/ 17 h 2977"/>
                <a:gd name="T88" fmla="*/ 10 w 2661"/>
                <a:gd name="T89" fmla="*/ 17 h 2977"/>
                <a:gd name="T90" fmla="*/ 9 w 2661"/>
                <a:gd name="T91" fmla="*/ 18 h 2977"/>
                <a:gd name="T92" fmla="*/ 8 w 2661"/>
                <a:gd name="T93" fmla="*/ 19 h 2977"/>
                <a:gd name="T94" fmla="*/ 7 w 2661"/>
                <a:gd name="T95" fmla="*/ 19 h 2977"/>
                <a:gd name="T96" fmla="*/ 8 w 2661"/>
                <a:gd name="T97" fmla="*/ 18 h 2977"/>
                <a:gd name="T98" fmla="*/ 7 w 2661"/>
                <a:gd name="T99" fmla="*/ 17 h 2977"/>
                <a:gd name="T100" fmla="*/ 7 w 2661"/>
                <a:gd name="T101" fmla="*/ 16 h 2977"/>
                <a:gd name="T102" fmla="*/ 7 w 2661"/>
                <a:gd name="T103" fmla="*/ 15 h 2977"/>
                <a:gd name="T104" fmla="*/ 7 w 2661"/>
                <a:gd name="T105" fmla="*/ 14 h 2977"/>
                <a:gd name="T106" fmla="*/ 5 w 2661"/>
                <a:gd name="T107" fmla="*/ 14 h 2977"/>
                <a:gd name="T108" fmla="*/ 4 w 2661"/>
                <a:gd name="T109" fmla="*/ 14 h 2977"/>
                <a:gd name="T110" fmla="*/ 4 w 2661"/>
                <a:gd name="T111" fmla="*/ 15 h 2977"/>
                <a:gd name="T112" fmla="*/ 3 w 2661"/>
                <a:gd name="T113" fmla="*/ 16 h 2977"/>
                <a:gd name="T114" fmla="*/ 2 w 2661"/>
                <a:gd name="T115" fmla="*/ 16 h 2977"/>
                <a:gd name="T116" fmla="*/ 2 w 2661"/>
                <a:gd name="T117" fmla="*/ 17 h 2977"/>
                <a:gd name="T118" fmla="*/ 1 w 2661"/>
                <a:gd name="T119" fmla="*/ 17 h 29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661"/>
                <a:gd name="T181" fmla="*/ 0 h 2977"/>
                <a:gd name="T182" fmla="*/ 2661 w 2661"/>
                <a:gd name="T183" fmla="*/ 2977 h 297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661" h="2977">
                  <a:moveTo>
                    <a:pt x="130" y="2221"/>
                  </a:moveTo>
                  <a:lnTo>
                    <a:pt x="130" y="2205"/>
                  </a:lnTo>
                  <a:lnTo>
                    <a:pt x="146" y="2173"/>
                  </a:lnTo>
                  <a:lnTo>
                    <a:pt x="163" y="2173"/>
                  </a:lnTo>
                  <a:lnTo>
                    <a:pt x="179" y="2140"/>
                  </a:lnTo>
                  <a:lnTo>
                    <a:pt x="194" y="2109"/>
                  </a:lnTo>
                  <a:lnTo>
                    <a:pt x="210" y="2109"/>
                  </a:lnTo>
                  <a:lnTo>
                    <a:pt x="194" y="2011"/>
                  </a:lnTo>
                  <a:lnTo>
                    <a:pt x="179" y="2011"/>
                  </a:lnTo>
                  <a:lnTo>
                    <a:pt x="179" y="1948"/>
                  </a:lnTo>
                  <a:lnTo>
                    <a:pt x="130" y="1964"/>
                  </a:lnTo>
                  <a:lnTo>
                    <a:pt x="98" y="1883"/>
                  </a:lnTo>
                  <a:lnTo>
                    <a:pt x="49" y="1899"/>
                  </a:lnTo>
                  <a:lnTo>
                    <a:pt x="49" y="1883"/>
                  </a:lnTo>
                  <a:lnTo>
                    <a:pt x="17" y="1883"/>
                  </a:lnTo>
                  <a:lnTo>
                    <a:pt x="0" y="1835"/>
                  </a:lnTo>
                  <a:lnTo>
                    <a:pt x="17" y="1819"/>
                  </a:lnTo>
                  <a:lnTo>
                    <a:pt x="33" y="1835"/>
                  </a:lnTo>
                  <a:lnTo>
                    <a:pt x="49" y="1819"/>
                  </a:lnTo>
                  <a:lnTo>
                    <a:pt x="98" y="1803"/>
                  </a:lnTo>
                  <a:lnTo>
                    <a:pt x="98" y="1770"/>
                  </a:lnTo>
                  <a:lnTo>
                    <a:pt x="130" y="1770"/>
                  </a:lnTo>
                  <a:lnTo>
                    <a:pt x="130" y="1738"/>
                  </a:lnTo>
                  <a:lnTo>
                    <a:pt x="130" y="1722"/>
                  </a:lnTo>
                  <a:lnTo>
                    <a:pt x="114" y="1707"/>
                  </a:lnTo>
                  <a:lnTo>
                    <a:pt x="130" y="1658"/>
                  </a:lnTo>
                  <a:lnTo>
                    <a:pt x="114" y="1609"/>
                  </a:lnTo>
                  <a:lnTo>
                    <a:pt x="65" y="1433"/>
                  </a:lnTo>
                  <a:lnTo>
                    <a:pt x="65" y="1417"/>
                  </a:lnTo>
                  <a:lnTo>
                    <a:pt x="82" y="1352"/>
                  </a:lnTo>
                  <a:lnTo>
                    <a:pt x="82" y="1321"/>
                  </a:lnTo>
                  <a:lnTo>
                    <a:pt x="82" y="1304"/>
                  </a:lnTo>
                  <a:lnTo>
                    <a:pt x="82" y="1256"/>
                  </a:lnTo>
                  <a:lnTo>
                    <a:pt x="82" y="1223"/>
                  </a:lnTo>
                  <a:lnTo>
                    <a:pt x="98" y="1176"/>
                  </a:lnTo>
                  <a:lnTo>
                    <a:pt x="114" y="1191"/>
                  </a:lnTo>
                  <a:lnTo>
                    <a:pt x="163" y="1159"/>
                  </a:lnTo>
                  <a:lnTo>
                    <a:pt x="163" y="1127"/>
                  </a:lnTo>
                  <a:lnTo>
                    <a:pt x="163" y="1111"/>
                  </a:lnTo>
                  <a:lnTo>
                    <a:pt x="179" y="1095"/>
                  </a:lnTo>
                  <a:lnTo>
                    <a:pt x="210" y="1111"/>
                  </a:lnTo>
                  <a:lnTo>
                    <a:pt x="210" y="1095"/>
                  </a:lnTo>
                  <a:lnTo>
                    <a:pt x="210" y="1062"/>
                  </a:lnTo>
                  <a:lnTo>
                    <a:pt x="179" y="1031"/>
                  </a:lnTo>
                  <a:lnTo>
                    <a:pt x="163" y="998"/>
                  </a:lnTo>
                  <a:lnTo>
                    <a:pt x="179" y="982"/>
                  </a:lnTo>
                  <a:lnTo>
                    <a:pt x="194" y="966"/>
                  </a:lnTo>
                  <a:lnTo>
                    <a:pt x="210" y="950"/>
                  </a:lnTo>
                  <a:lnTo>
                    <a:pt x="226" y="934"/>
                  </a:lnTo>
                  <a:lnTo>
                    <a:pt x="226" y="902"/>
                  </a:lnTo>
                  <a:lnTo>
                    <a:pt x="259" y="886"/>
                  </a:lnTo>
                  <a:lnTo>
                    <a:pt x="226" y="837"/>
                  </a:lnTo>
                  <a:lnTo>
                    <a:pt x="243" y="805"/>
                  </a:lnTo>
                  <a:lnTo>
                    <a:pt x="275" y="790"/>
                  </a:lnTo>
                  <a:lnTo>
                    <a:pt x="307" y="773"/>
                  </a:lnTo>
                  <a:lnTo>
                    <a:pt x="324" y="757"/>
                  </a:lnTo>
                  <a:lnTo>
                    <a:pt x="307" y="725"/>
                  </a:lnTo>
                  <a:lnTo>
                    <a:pt x="324" y="692"/>
                  </a:lnTo>
                  <a:lnTo>
                    <a:pt x="324" y="676"/>
                  </a:lnTo>
                  <a:lnTo>
                    <a:pt x="355" y="692"/>
                  </a:lnTo>
                  <a:lnTo>
                    <a:pt x="355" y="645"/>
                  </a:lnTo>
                  <a:lnTo>
                    <a:pt x="387" y="629"/>
                  </a:lnTo>
                  <a:lnTo>
                    <a:pt x="371" y="612"/>
                  </a:lnTo>
                  <a:lnTo>
                    <a:pt x="340" y="612"/>
                  </a:lnTo>
                  <a:lnTo>
                    <a:pt x="291" y="516"/>
                  </a:lnTo>
                  <a:lnTo>
                    <a:pt x="340" y="500"/>
                  </a:lnTo>
                  <a:lnTo>
                    <a:pt x="355" y="484"/>
                  </a:lnTo>
                  <a:lnTo>
                    <a:pt x="355" y="468"/>
                  </a:lnTo>
                  <a:lnTo>
                    <a:pt x="371" y="468"/>
                  </a:lnTo>
                  <a:lnTo>
                    <a:pt x="371" y="451"/>
                  </a:lnTo>
                  <a:lnTo>
                    <a:pt x="387" y="451"/>
                  </a:lnTo>
                  <a:lnTo>
                    <a:pt x="404" y="468"/>
                  </a:lnTo>
                  <a:lnTo>
                    <a:pt x="436" y="468"/>
                  </a:lnTo>
                  <a:lnTo>
                    <a:pt x="436" y="403"/>
                  </a:lnTo>
                  <a:lnTo>
                    <a:pt x="420" y="371"/>
                  </a:lnTo>
                  <a:lnTo>
                    <a:pt x="452" y="339"/>
                  </a:lnTo>
                  <a:lnTo>
                    <a:pt x="469" y="355"/>
                  </a:lnTo>
                  <a:lnTo>
                    <a:pt x="485" y="355"/>
                  </a:lnTo>
                  <a:lnTo>
                    <a:pt x="517" y="339"/>
                  </a:lnTo>
                  <a:lnTo>
                    <a:pt x="662" y="306"/>
                  </a:lnTo>
                  <a:lnTo>
                    <a:pt x="678" y="306"/>
                  </a:lnTo>
                  <a:lnTo>
                    <a:pt x="694" y="274"/>
                  </a:lnTo>
                  <a:lnTo>
                    <a:pt x="711" y="290"/>
                  </a:lnTo>
                  <a:lnTo>
                    <a:pt x="726" y="259"/>
                  </a:lnTo>
                  <a:lnTo>
                    <a:pt x="758" y="243"/>
                  </a:lnTo>
                  <a:lnTo>
                    <a:pt x="791" y="226"/>
                  </a:lnTo>
                  <a:lnTo>
                    <a:pt x="807" y="210"/>
                  </a:lnTo>
                  <a:lnTo>
                    <a:pt x="823" y="226"/>
                  </a:lnTo>
                  <a:lnTo>
                    <a:pt x="807" y="243"/>
                  </a:lnTo>
                  <a:lnTo>
                    <a:pt x="823" y="259"/>
                  </a:lnTo>
                  <a:lnTo>
                    <a:pt x="823" y="274"/>
                  </a:lnTo>
                  <a:lnTo>
                    <a:pt x="872" y="290"/>
                  </a:lnTo>
                  <a:lnTo>
                    <a:pt x="919" y="323"/>
                  </a:lnTo>
                  <a:lnTo>
                    <a:pt x="936" y="323"/>
                  </a:lnTo>
                  <a:lnTo>
                    <a:pt x="952" y="323"/>
                  </a:lnTo>
                  <a:lnTo>
                    <a:pt x="968" y="306"/>
                  </a:lnTo>
                  <a:lnTo>
                    <a:pt x="984" y="290"/>
                  </a:lnTo>
                  <a:lnTo>
                    <a:pt x="1000" y="290"/>
                  </a:lnTo>
                  <a:lnTo>
                    <a:pt x="1000" y="323"/>
                  </a:lnTo>
                  <a:lnTo>
                    <a:pt x="1017" y="323"/>
                  </a:lnTo>
                  <a:lnTo>
                    <a:pt x="1033" y="306"/>
                  </a:lnTo>
                  <a:lnTo>
                    <a:pt x="1049" y="306"/>
                  </a:lnTo>
                  <a:lnTo>
                    <a:pt x="1049" y="339"/>
                  </a:lnTo>
                  <a:lnTo>
                    <a:pt x="1064" y="355"/>
                  </a:lnTo>
                  <a:lnTo>
                    <a:pt x="1080" y="355"/>
                  </a:lnTo>
                  <a:lnTo>
                    <a:pt x="1080" y="323"/>
                  </a:lnTo>
                  <a:lnTo>
                    <a:pt x="1080" y="290"/>
                  </a:lnTo>
                  <a:lnTo>
                    <a:pt x="1080" y="226"/>
                  </a:lnTo>
                  <a:lnTo>
                    <a:pt x="1097" y="259"/>
                  </a:lnTo>
                  <a:lnTo>
                    <a:pt x="1129" y="306"/>
                  </a:lnTo>
                  <a:lnTo>
                    <a:pt x="1129" y="355"/>
                  </a:lnTo>
                  <a:lnTo>
                    <a:pt x="1113" y="419"/>
                  </a:lnTo>
                  <a:lnTo>
                    <a:pt x="1113" y="435"/>
                  </a:lnTo>
                  <a:lnTo>
                    <a:pt x="1145" y="451"/>
                  </a:lnTo>
                  <a:lnTo>
                    <a:pt x="1161" y="468"/>
                  </a:lnTo>
                  <a:lnTo>
                    <a:pt x="1210" y="484"/>
                  </a:lnTo>
                  <a:lnTo>
                    <a:pt x="1243" y="468"/>
                  </a:lnTo>
                  <a:lnTo>
                    <a:pt x="1243" y="435"/>
                  </a:lnTo>
                  <a:lnTo>
                    <a:pt x="1274" y="419"/>
                  </a:lnTo>
                  <a:lnTo>
                    <a:pt x="1290" y="451"/>
                  </a:lnTo>
                  <a:lnTo>
                    <a:pt x="1323" y="435"/>
                  </a:lnTo>
                  <a:lnTo>
                    <a:pt x="1355" y="435"/>
                  </a:lnTo>
                  <a:lnTo>
                    <a:pt x="1371" y="419"/>
                  </a:lnTo>
                  <a:lnTo>
                    <a:pt x="1339" y="386"/>
                  </a:lnTo>
                  <a:lnTo>
                    <a:pt x="1339" y="355"/>
                  </a:lnTo>
                  <a:lnTo>
                    <a:pt x="1355" y="339"/>
                  </a:lnTo>
                  <a:lnTo>
                    <a:pt x="1387" y="355"/>
                  </a:lnTo>
                  <a:lnTo>
                    <a:pt x="1484" y="306"/>
                  </a:lnTo>
                  <a:lnTo>
                    <a:pt x="1532" y="419"/>
                  </a:lnTo>
                  <a:lnTo>
                    <a:pt x="1581" y="419"/>
                  </a:lnTo>
                  <a:lnTo>
                    <a:pt x="1596" y="435"/>
                  </a:lnTo>
                  <a:lnTo>
                    <a:pt x="1628" y="435"/>
                  </a:lnTo>
                  <a:lnTo>
                    <a:pt x="1645" y="451"/>
                  </a:lnTo>
                  <a:lnTo>
                    <a:pt x="1661" y="468"/>
                  </a:lnTo>
                  <a:lnTo>
                    <a:pt x="1677" y="484"/>
                  </a:lnTo>
                  <a:lnTo>
                    <a:pt x="1693" y="484"/>
                  </a:lnTo>
                  <a:lnTo>
                    <a:pt x="1677" y="516"/>
                  </a:lnTo>
                  <a:lnTo>
                    <a:pt x="1677" y="564"/>
                  </a:lnTo>
                  <a:lnTo>
                    <a:pt x="1710" y="564"/>
                  </a:lnTo>
                  <a:lnTo>
                    <a:pt x="1710" y="612"/>
                  </a:lnTo>
                  <a:lnTo>
                    <a:pt x="1693" y="612"/>
                  </a:lnTo>
                  <a:lnTo>
                    <a:pt x="1693" y="645"/>
                  </a:lnTo>
                  <a:lnTo>
                    <a:pt x="1726" y="676"/>
                  </a:lnTo>
                  <a:lnTo>
                    <a:pt x="1758" y="660"/>
                  </a:lnTo>
                  <a:lnTo>
                    <a:pt x="1806" y="645"/>
                  </a:lnTo>
                  <a:lnTo>
                    <a:pt x="1838" y="629"/>
                  </a:lnTo>
                  <a:lnTo>
                    <a:pt x="1871" y="596"/>
                  </a:lnTo>
                  <a:lnTo>
                    <a:pt x="1903" y="564"/>
                  </a:lnTo>
                  <a:lnTo>
                    <a:pt x="1919" y="548"/>
                  </a:lnTo>
                  <a:lnTo>
                    <a:pt x="1919" y="531"/>
                  </a:lnTo>
                  <a:lnTo>
                    <a:pt x="1935" y="516"/>
                  </a:lnTo>
                  <a:lnTo>
                    <a:pt x="1903" y="451"/>
                  </a:lnTo>
                  <a:lnTo>
                    <a:pt x="1887" y="403"/>
                  </a:lnTo>
                  <a:lnTo>
                    <a:pt x="1919" y="403"/>
                  </a:lnTo>
                  <a:lnTo>
                    <a:pt x="1952" y="403"/>
                  </a:lnTo>
                  <a:lnTo>
                    <a:pt x="1999" y="371"/>
                  </a:lnTo>
                  <a:lnTo>
                    <a:pt x="2032" y="355"/>
                  </a:lnTo>
                  <a:lnTo>
                    <a:pt x="2113" y="339"/>
                  </a:lnTo>
                  <a:lnTo>
                    <a:pt x="2097" y="259"/>
                  </a:lnTo>
                  <a:lnTo>
                    <a:pt x="2128" y="243"/>
                  </a:lnTo>
                  <a:lnTo>
                    <a:pt x="2160" y="226"/>
                  </a:lnTo>
                  <a:lnTo>
                    <a:pt x="2193" y="226"/>
                  </a:lnTo>
                  <a:lnTo>
                    <a:pt x="2258" y="162"/>
                  </a:lnTo>
                  <a:lnTo>
                    <a:pt x="2290" y="145"/>
                  </a:lnTo>
                  <a:lnTo>
                    <a:pt x="2305" y="114"/>
                  </a:lnTo>
                  <a:lnTo>
                    <a:pt x="2338" y="82"/>
                  </a:lnTo>
                  <a:lnTo>
                    <a:pt x="2290" y="49"/>
                  </a:lnTo>
                  <a:lnTo>
                    <a:pt x="2354" y="33"/>
                  </a:lnTo>
                  <a:lnTo>
                    <a:pt x="2386" y="33"/>
                  </a:lnTo>
                  <a:lnTo>
                    <a:pt x="2386" y="0"/>
                  </a:lnTo>
                  <a:lnTo>
                    <a:pt x="2435" y="17"/>
                  </a:lnTo>
                  <a:lnTo>
                    <a:pt x="2435" y="65"/>
                  </a:lnTo>
                  <a:lnTo>
                    <a:pt x="2435" y="98"/>
                  </a:lnTo>
                  <a:lnTo>
                    <a:pt x="2435" y="129"/>
                  </a:lnTo>
                  <a:lnTo>
                    <a:pt x="2435" y="178"/>
                  </a:lnTo>
                  <a:lnTo>
                    <a:pt x="2451" y="194"/>
                  </a:lnTo>
                  <a:lnTo>
                    <a:pt x="2484" y="210"/>
                  </a:lnTo>
                  <a:lnTo>
                    <a:pt x="2515" y="243"/>
                  </a:lnTo>
                  <a:lnTo>
                    <a:pt x="2531" y="290"/>
                  </a:lnTo>
                  <a:lnTo>
                    <a:pt x="2547" y="323"/>
                  </a:lnTo>
                  <a:lnTo>
                    <a:pt x="2564" y="371"/>
                  </a:lnTo>
                  <a:lnTo>
                    <a:pt x="2596" y="419"/>
                  </a:lnTo>
                  <a:lnTo>
                    <a:pt x="2596" y="484"/>
                  </a:lnTo>
                  <a:lnTo>
                    <a:pt x="2612" y="500"/>
                  </a:lnTo>
                  <a:lnTo>
                    <a:pt x="2612" y="548"/>
                  </a:lnTo>
                  <a:lnTo>
                    <a:pt x="2628" y="564"/>
                  </a:lnTo>
                  <a:lnTo>
                    <a:pt x="2645" y="596"/>
                  </a:lnTo>
                  <a:lnTo>
                    <a:pt x="2661" y="645"/>
                  </a:lnTo>
                  <a:lnTo>
                    <a:pt x="2645" y="660"/>
                  </a:lnTo>
                  <a:lnTo>
                    <a:pt x="2645" y="692"/>
                  </a:lnTo>
                  <a:lnTo>
                    <a:pt x="2612" y="725"/>
                  </a:lnTo>
                  <a:lnTo>
                    <a:pt x="2580" y="773"/>
                  </a:lnTo>
                  <a:lnTo>
                    <a:pt x="2547" y="821"/>
                  </a:lnTo>
                  <a:lnTo>
                    <a:pt x="2515" y="837"/>
                  </a:lnTo>
                  <a:lnTo>
                    <a:pt x="2499" y="805"/>
                  </a:lnTo>
                  <a:lnTo>
                    <a:pt x="2386" y="854"/>
                  </a:lnTo>
                  <a:lnTo>
                    <a:pt x="2386" y="870"/>
                  </a:lnTo>
                  <a:lnTo>
                    <a:pt x="2338" y="870"/>
                  </a:lnTo>
                  <a:lnTo>
                    <a:pt x="2321" y="886"/>
                  </a:lnTo>
                  <a:lnTo>
                    <a:pt x="2305" y="917"/>
                  </a:lnTo>
                  <a:lnTo>
                    <a:pt x="2290" y="950"/>
                  </a:lnTo>
                  <a:lnTo>
                    <a:pt x="2274" y="998"/>
                  </a:lnTo>
                  <a:lnTo>
                    <a:pt x="2274" y="1031"/>
                  </a:lnTo>
                  <a:lnTo>
                    <a:pt x="2290" y="1062"/>
                  </a:lnTo>
                  <a:lnTo>
                    <a:pt x="2305" y="1095"/>
                  </a:lnTo>
                  <a:lnTo>
                    <a:pt x="2338" y="1127"/>
                  </a:lnTo>
                  <a:lnTo>
                    <a:pt x="2354" y="1176"/>
                  </a:lnTo>
                  <a:lnTo>
                    <a:pt x="2354" y="1207"/>
                  </a:lnTo>
                  <a:lnTo>
                    <a:pt x="2354" y="1240"/>
                  </a:lnTo>
                  <a:lnTo>
                    <a:pt x="2354" y="1272"/>
                  </a:lnTo>
                  <a:lnTo>
                    <a:pt x="2354" y="1304"/>
                  </a:lnTo>
                  <a:lnTo>
                    <a:pt x="2354" y="1336"/>
                  </a:lnTo>
                  <a:lnTo>
                    <a:pt x="2386" y="1401"/>
                  </a:lnTo>
                  <a:lnTo>
                    <a:pt x="2402" y="1448"/>
                  </a:lnTo>
                  <a:lnTo>
                    <a:pt x="2419" y="1481"/>
                  </a:lnTo>
                  <a:lnTo>
                    <a:pt x="2435" y="1529"/>
                  </a:lnTo>
                  <a:lnTo>
                    <a:pt x="2435" y="1578"/>
                  </a:lnTo>
                  <a:lnTo>
                    <a:pt x="2419" y="1625"/>
                  </a:lnTo>
                  <a:lnTo>
                    <a:pt x="2402" y="1658"/>
                  </a:lnTo>
                  <a:lnTo>
                    <a:pt x="2402" y="1674"/>
                  </a:lnTo>
                  <a:lnTo>
                    <a:pt x="2370" y="1722"/>
                  </a:lnTo>
                  <a:lnTo>
                    <a:pt x="2338" y="1770"/>
                  </a:lnTo>
                  <a:lnTo>
                    <a:pt x="2338" y="1803"/>
                  </a:lnTo>
                  <a:lnTo>
                    <a:pt x="2338" y="1867"/>
                  </a:lnTo>
                  <a:lnTo>
                    <a:pt x="2338" y="1915"/>
                  </a:lnTo>
                  <a:lnTo>
                    <a:pt x="2354" y="1964"/>
                  </a:lnTo>
                  <a:lnTo>
                    <a:pt x="2370" y="2076"/>
                  </a:lnTo>
                  <a:lnTo>
                    <a:pt x="2402" y="2109"/>
                  </a:lnTo>
                  <a:lnTo>
                    <a:pt x="2419" y="2140"/>
                  </a:lnTo>
                  <a:lnTo>
                    <a:pt x="2419" y="2173"/>
                  </a:lnTo>
                  <a:lnTo>
                    <a:pt x="2435" y="2205"/>
                  </a:lnTo>
                  <a:lnTo>
                    <a:pt x="2419" y="2221"/>
                  </a:lnTo>
                  <a:lnTo>
                    <a:pt x="2419" y="2269"/>
                  </a:lnTo>
                  <a:lnTo>
                    <a:pt x="2402" y="2317"/>
                  </a:lnTo>
                  <a:lnTo>
                    <a:pt x="2402" y="2334"/>
                  </a:lnTo>
                  <a:lnTo>
                    <a:pt x="2386" y="2350"/>
                  </a:lnTo>
                  <a:lnTo>
                    <a:pt x="2370" y="2350"/>
                  </a:lnTo>
                  <a:lnTo>
                    <a:pt x="2338" y="2350"/>
                  </a:lnTo>
                  <a:lnTo>
                    <a:pt x="2321" y="2334"/>
                  </a:lnTo>
                  <a:lnTo>
                    <a:pt x="2305" y="2334"/>
                  </a:lnTo>
                  <a:lnTo>
                    <a:pt x="2290" y="2350"/>
                  </a:lnTo>
                  <a:lnTo>
                    <a:pt x="2290" y="2381"/>
                  </a:lnTo>
                  <a:lnTo>
                    <a:pt x="2290" y="2397"/>
                  </a:lnTo>
                  <a:lnTo>
                    <a:pt x="2305" y="2430"/>
                  </a:lnTo>
                  <a:lnTo>
                    <a:pt x="2274" y="2479"/>
                  </a:lnTo>
                  <a:lnTo>
                    <a:pt x="2241" y="2479"/>
                  </a:lnTo>
                  <a:lnTo>
                    <a:pt x="2241" y="2510"/>
                  </a:lnTo>
                  <a:lnTo>
                    <a:pt x="2225" y="2542"/>
                  </a:lnTo>
                  <a:lnTo>
                    <a:pt x="2209" y="2559"/>
                  </a:lnTo>
                  <a:lnTo>
                    <a:pt x="2209" y="2575"/>
                  </a:lnTo>
                  <a:lnTo>
                    <a:pt x="2225" y="2607"/>
                  </a:lnTo>
                  <a:lnTo>
                    <a:pt x="2274" y="2542"/>
                  </a:lnTo>
                  <a:lnTo>
                    <a:pt x="2305" y="2542"/>
                  </a:lnTo>
                  <a:lnTo>
                    <a:pt x="2290" y="2559"/>
                  </a:lnTo>
                  <a:lnTo>
                    <a:pt x="2274" y="2575"/>
                  </a:lnTo>
                  <a:lnTo>
                    <a:pt x="2274" y="2607"/>
                  </a:lnTo>
                  <a:lnTo>
                    <a:pt x="2290" y="2607"/>
                  </a:lnTo>
                  <a:lnTo>
                    <a:pt x="2321" y="2607"/>
                  </a:lnTo>
                  <a:lnTo>
                    <a:pt x="2305" y="2655"/>
                  </a:lnTo>
                  <a:lnTo>
                    <a:pt x="2290" y="2655"/>
                  </a:lnTo>
                  <a:lnTo>
                    <a:pt x="2258" y="2687"/>
                  </a:lnTo>
                  <a:lnTo>
                    <a:pt x="2225" y="2736"/>
                  </a:lnTo>
                  <a:lnTo>
                    <a:pt x="2209" y="2783"/>
                  </a:lnTo>
                  <a:lnTo>
                    <a:pt x="2209" y="2816"/>
                  </a:lnTo>
                  <a:lnTo>
                    <a:pt x="2160" y="2865"/>
                  </a:lnTo>
                  <a:lnTo>
                    <a:pt x="2128" y="2928"/>
                  </a:lnTo>
                  <a:lnTo>
                    <a:pt x="2144" y="2977"/>
                  </a:lnTo>
                  <a:lnTo>
                    <a:pt x="2097" y="2977"/>
                  </a:lnTo>
                  <a:lnTo>
                    <a:pt x="2032" y="2961"/>
                  </a:lnTo>
                  <a:lnTo>
                    <a:pt x="2015" y="2961"/>
                  </a:lnTo>
                  <a:lnTo>
                    <a:pt x="1952" y="2961"/>
                  </a:lnTo>
                  <a:lnTo>
                    <a:pt x="1935" y="2928"/>
                  </a:lnTo>
                  <a:lnTo>
                    <a:pt x="1919" y="2928"/>
                  </a:lnTo>
                  <a:lnTo>
                    <a:pt x="1903" y="2928"/>
                  </a:lnTo>
                  <a:lnTo>
                    <a:pt x="1887" y="2881"/>
                  </a:lnTo>
                  <a:lnTo>
                    <a:pt x="1854" y="2881"/>
                  </a:lnTo>
                  <a:lnTo>
                    <a:pt x="1838" y="2865"/>
                  </a:lnTo>
                  <a:lnTo>
                    <a:pt x="1822" y="2897"/>
                  </a:lnTo>
                  <a:lnTo>
                    <a:pt x="1806" y="2881"/>
                  </a:lnTo>
                  <a:lnTo>
                    <a:pt x="1773" y="2832"/>
                  </a:lnTo>
                  <a:lnTo>
                    <a:pt x="1758" y="2816"/>
                  </a:lnTo>
                  <a:lnTo>
                    <a:pt x="1726" y="2767"/>
                  </a:lnTo>
                  <a:lnTo>
                    <a:pt x="1693" y="2752"/>
                  </a:lnTo>
                  <a:lnTo>
                    <a:pt x="1661" y="2736"/>
                  </a:lnTo>
                  <a:lnTo>
                    <a:pt x="1628" y="2671"/>
                  </a:lnTo>
                  <a:lnTo>
                    <a:pt x="1612" y="2655"/>
                  </a:lnTo>
                  <a:lnTo>
                    <a:pt x="1581" y="2703"/>
                  </a:lnTo>
                  <a:lnTo>
                    <a:pt x="1565" y="2655"/>
                  </a:lnTo>
                  <a:lnTo>
                    <a:pt x="1532" y="2623"/>
                  </a:lnTo>
                  <a:lnTo>
                    <a:pt x="1532" y="2591"/>
                  </a:lnTo>
                  <a:lnTo>
                    <a:pt x="1516" y="2575"/>
                  </a:lnTo>
                  <a:lnTo>
                    <a:pt x="1516" y="2559"/>
                  </a:lnTo>
                  <a:lnTo>
                    <a:pt x="1532" y="2542"/>
                  </a:lnTo>
                  <a:lnTo>
                    <a:pt x="1516" y="2526"/>
                  </a:lnTo>
                  <a:lnTo>
                    <a:pt x="1500" y="2510"/>
                  </a:lnTo>
                  <a:lnTo>
                    <a:pt x="1484" y="2542"/>
                  </a:lnTo>
                  <a:lnTo>
                    <a:pt x="1435" y="2542"/>
                  </a:lnTo>
                  <a:lnTo>
                    <a:pt x="1435" y="2510"/>
                  </a:lnTo>
                  <a:lnTo>
                    <a:pt x="1387" y="2510"/>
                  </a:lnTo>
                  <a:lnTo>
                    <a:pt x="1420" y="2446"/>
                  </a:lnTo>
                  <a:lnTo>
                    <a:pt x="1435" y="2430"/>
                  </a:lnTo>
                  <a:lnTo>
                    <a:pt x="1420" y="2397"/>
                  </a:lnTo>
                  <a:lnTo>
                    <a:pt x="1420" y="2381"/>
                  </a:lnTo>
                  <a:lnTo>
                    <a:pt x="1420" y="2366"/>
                  </a:lnTo>
                  <a:lnTo>
                    <a:pt x="1435" y="2317"/>
                  </a:lnTo>
                  <a:lnTo>
                    <a:pt x="1435" y="2301"/>
                  </a:lnTo>
                  <a:lnTo>
                    <a:pt x="1420" y="2285"/>
                  </a:lnTo>
                  <a:lnTo>
                    <a:pt x="1404" y="2285"/>
                  </a:lnTo>
                  <a:lnTo>
                    <a:pt x="1387" y="2285"/>
                  </a:lnTo>
                  <a:lnTo>
                    <a:pt x="1371" y="2269"/>
                  </a:lnTo>
                  <a:lnTo>
                    <a:pt x="1387" y="2253"/>
                  </a:lnTo>
                  <a:lnTo>
                    <a:pt x="1371" y="2236"/>
                  </a:lnTo>
                  <a:lnTo>
                    <a:pt x="1339" y="2253"/>
                  </a:lnTo>
                  <a:lnTo>
                    <a:pt x="1323" y="2253"/>
                  </a:lnTo>
                  <a:lnTo>
                    <a:pt x="1306" y="2221"/>
                  </a:lnTo>
                  <a:lnTo>
                    <a:pt x="1290" y="2205"/>
                  </a:lnTo>
                  <a:lnTo>
                    <a:pt x="1274" y="2221"/>
                  </a:lnTo>
                  <a:lnTo>
                    <a:pt x="1274" y="2236"/>
                  </a:lnTo>
                  <a:lnTo>
                    <a:pt x="1290" y="2269"/>
                  </a:lnTo>
                  <a:lnTo>
                    <a:pt x="1274" y="2285"/>
                  </a:lnTo>
                  <a:lnTo>
                    <a:pt x="1258" y="2350"/>
                  </a:lnTo>
                  <a:lnTo>
                    <a:pt x="1243" y="2350"/>
                  </a:lnTo>
                  <a:lnTo>
                    <a:pt x="1226" y="2350"/>
                  </a:lnTo>
                  <a:lnTo>
                    <a:pt x="1243" y="2366"/>
                  </a:lnTo>
                  <a:lnTo>
                    <a:pt x="1226" y="2397"/>
                  </a:lnTo>
                  <a:lnTo>
                    <a:pt x="1178" y="2397"/>
                  </a:lnTo>
                  <a:lnTo>
                    <a:pt x="1194" y="2430"/>
                  </a:lnTo>
                  <a:lnTo>
                    <a:pt x="1129" y="2462"/>
                  </a:lnTo>
                  <a:lnTo>
                    <a:pt x="1097" y="2495"/>
                  </a:lnTo>
                  <a:lnTo>
                    <a:pt x="1080" y="2495"/>
                  </a:lnTo>
                  <a:lnTo>
                    <a:pt x="1049" y="2510"/>
                  </a:lnTo>
                  <a:lnTo>
                    <a:pt x="1033" y="2526"/>
                  </a:lnTo>
                  <a:lnTo>
                    <a:pt x="1000" y="2526"/>
                  </a:lnTo>
                  <a:lnTo>
                    <a:pt x="968" y="2526"/>
                  </a:lnTo>
                  <a:lnTo>
                    <a:pt x="968" y="2510"/>
                  </a:lnTo>
                  <a:lnTo>
                    <a:pt x="968" y="2495"/>
                  </a:lnTo>
                  <a:lnTo>
                    <a:pt x="984" y="2479"/>
                  </a:lnTo>
                  <a:lnTo>
                    <a:pt x="1017" y="2462"/>
                  </a:lnTo>
                  <a:lnTo>
                    <a:pt x="1049" y="2446"/>
                  </a:lnTo>
                  <a:lnTo>
                    <a:pt x="1049" y="2430"/>
                  </a:lnTo>
                  <a:lnTo>
                    <a:pt x="1064" y="2397"/>
                  </a:lnTo>
                  <a:lnTo>
                    <a:pt x="1064" y="2381"/>
                  </a:lnTo>
                  <a:lnTo>
                    <a:pt x="1080" y="2381"/>
                  </a:lnTo>
                  <a:lnTo>
                    <a:pt x="1080" y="2350"/>
                  </a:lnTo>
                  <a:lnTo>
                    <a:pt x="1097" y="2334"/>
                  </a:lnTo>
                  <a:lnTo>
                    <a:pt x="1113" y="2317"/>
                  </a:lnTo>
                  <a:lnTo>
                    <a:pt x="1097" y="2285"/>
                  </a:lnTo>
                  <a:lnTo>
                    <a:pt x="1049" y="2285"/>
                  </a:lnTo>
                  <a:lnTo>
                    <a:pt x="1033" y="2269"/>
                  </a:lnTo>
                  <a:lnTo>
                    <a:pt x="1017" y="2253"/>
                  </a:lnTo>
                  <a:lnTo>
                    <a:pt x="1000" y="2253"/>
                  </a:lnTo>
                  <a:lnTo>
                    <a:pt x="1000" y="2236"/>
                  </a:lnTo>
                  <a:lnTo>
                    <a:pt x="1000" y="2205"/>
                  </a:lnTo>
                  <a:lnTo>
                    <a:pt x="1000" y="2156"/>
                  </a:lnTo>
                  <a:lnTo>
                    <a:pt x="1000" y="2140"/>
                  </a:lnTo>
                  <a:lnTo>
                    <a:pt x="1000" y="2124"/>
                  </a:lnTo>
                  <a:lnTo>
                    <a:pt x="1000" y="2109"/>
                  </a:lnTo>
                  <a:lnTo>
                    <a:pt x="1017" y="2093"/>
                  </a:lnTo>
                  <a:lnTo>
                    <a:pt x="1017" y="2060"/>
                  </a:lnTo>
                  <a:lnTo>
                    <a:pt x="1017" y="2044"/>
                  </a:lnTo>
                  <a:lnTo>
                    <a:pt x="1000" y="1995"/>
                  </a:lnTo>
                  <a:lnTo>
                    <a:pt x="984" y="2011"/>
                  </a:lnTo>
                  <a:lnTo>
                    <a:pt x="968" y="2011"/>
                  </a:lnTo>
                  <a:lnTo>
                    <a:pt x="952" y="1995"/>
                  </a:lnTo>
                  <a:lnTo>
                    <a:pt x="952" y="1979"/>
                  </a:lnTo>
                  <a:lnTo>
                    <a:pt x="936" y="1979"/>
                  </a:lnTo>
                  <a:lnTo>
                    <a:pt x="919" y="1995"/>
                  </a:lnTo>
                  <a:lnTo>
                    <a:pt x="903" y="1948"/>
                  </a:lnTo>
                  <a:lnTo>
                    <a:pt x="903" y="1931"/>
                  </a:lnTo>
                  <a:lnTo>
                    <a:pt x="903" y="1899"/>
                  </a:lnTo>
                  <a:lnTo>
                    <a:pt x="903" y="1867"/>
                  </a:lnTo>
                  <a:lnTo>
                    <a:pt x="919" y="1850"/>
                  </a:lnTo>
                  <a:lnTo>
                    <a:pt x="887" y="1803"/>
                  </a:lnTo>
                  <a:lnTo>
                    <a:pt x="856" y="1803"/>
                  </a:lnTo>
                  <a:lnTo>
                    <a:pt x="856" y="1770"/>
                  </a:lnTo>
                  <a:lnTo>
                    <a:pt x="823" y="1787"/>
                  </a:lnTo>
                  <a:lnTo>
                    <a:pt x="807" y="1803"/>
                  </a:lnTo>
                  <a:lnTo>
                    <a:pt x="758" y="1803"/>
                  </a:lnTo>
                  <a:lnTo>
                    <a:pt x="726" y="1819"/>
                  </a:lnTo>
                  <a:lnTo>
                    <a:pt x="711" y="1819"/>
                  </a:lnTo>
                  <a:lnTo>
                    <a:pt x="694" y="1819"/>
                  </a:lnTo>
                  <a:lnTo>
                    <a:pt x="662" y="1835"/>
                  </a:lnTo>
                  <a:lnTo>
                    <a:pt x="646" y="1819"/>
                  </a:lnTo>
                  <a:lnTo>
                    <a:pt x="630" y="1819"/>
                  </a:lnTo>
                  <a:lnTo>
                    <a:pt x="597" y="1819"/>
                  </a:lnTo>
                  <a:lnTo>
                    <a:pt x="581" y="1819"/>
                  </a:lnTo>
                  <a:lnTo>
                    <a:pt x="517" y="1835"/>
                  </a:lnTo>
                  <a:lnTo>
                    <a:pt x="469" y="1850"/>
                  </a:lnTo>
                  <a:lnTo>
                    <a:pt x="469" y="1899"/>
                  </a:lnTo>
                  <a:lnTo>
                    <a:pt x="485" y="1964"/>
                  </a:lnTo>
                  <a:lnTo>
                    <a:pt x="532" y="1995"/>
                  </a:lnTo>
                  <a:lnTo>
                    <a:pt x="532" y="2044"/>
                  </a:lnTo>
                  <a:lnTo>
                    <a:pt x="532" y="2076"/>
                  </a:lnTo>
                  <a:lnTo>
                    <a:pt x="501" y="2093"/>
                  </a:lnTo>
                  <a:lnTo>
                    <a:pt x="485" y="2124"/>
                  </a:lnTo>
                  <a:lnTo>
                    <a:pt x="469" y="2124"/>
                  </a:lnTo>
                  <a:lnTo>
                    <a:pt x="452" y="2124"/>
                  </a:lnTo>
                  <a:lnTo>
                    <a:pt x="436" y="2124"/>
                  </a:lnTo>
                  <a:lnTo>
                    <a:pt x="420" y="2124"/>
                  </a:lnTo>
                  <a:lnTo>
                    <a:pt x="404" y="2140"/>
                  </a:lnTo>
                  <a:lnTo>
                    <a:pt x="387" y="2140"/>
                  </a:lnTo>
                  <a:lnTo>
                    <a:pt x="371" y="2124"/>
                  </a:lnTo>
                  <a:lnTo>
                    <a:pt x="371" y="2109"/>
                  </a:lnTo>
                  <a:lnTo>
                    <a:pt x="355" y="2124"/>
                  </a:lnTo>
                  <a:lnTo>
                    <a:pt x="340" y="2124"/>
                  </a:lnTo>
                  <a:lnTo>
                    <a:pt x="324" y="2140"/>
                  </a:lnTo>
                  <a:lnTo>
                    <a:pt x="307" y="2140"/>
                  </a:lnTo>
                  <a:lnTo>
                    <a:pt x="291" y="2156"/>
                  </a:lnTo>
                  <a:lnTo>
                    <a:pt x="291" y="2173"/>
                  </a:lnTo>
                  <a:lnTo>
                    <a:pt x="291" y="2221"/>
                  </a:lnTo>
                  <a:lnTo>
                    <a:pt x="291" y="2236"/>
                  </a:lnTo>
                  <a:lnTo>
                    <a:pt x="324" y="2221"/>
                  </a:lnTo>
                  <a:lnTo>
                    <a:pt x="340" y="2236"/>
                  </a:lnTo>
                  <a:lnTo>
                    <a:pt x="291" y="2269"/>
                  </a:lnTo>
                  <a:lnTo>
                    <a:pt x="275" y="2236"/>
                  </a:lnTo>
                  <a:lnTo>
                    <a:pt x="259" y="2205"/>
                  </a:lnTo>
                  <a:lnTo>
                    <a:pt x="243" y="2189"/>
                  </a:lnTo>
                  <a:lnTo>
                    <a:pt x="210" y="2205"/>
                  </a:lnTo>
                  <a:lnTo>
                    <a:pt x="210" y="2221"/>
                  </a:lnTo>
                  <a:lnTo>
                    <a:pt x="194" y="2236"/>
                  </a:lnTo>
                  <a:lnTo>
                    <a:pt x="179" y="2236"/>
                  </a:lnTo>
                  <a:lnTo>
                    <a:pt x="130" y="2221"/>
                  </a:lnTo>
                </a:path>
              </a:pathLst>
            </a:custGeom>
            <a:noFill/>
            <a:ln w="825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53" name="Freeform 33"/>
            <p:cNvSpPr>
              <a:spLocks/>
            </p:cNvSpPr>
            <p:nvPr/>
          </p:nvSpPr>
          <p:spPr bwMode="auto">
            <a:xfrm>
              <a:off x="1302" y="2178"/>
              <a:ext cx="1579" cy="1416"/>
            </a:xfrm>
            <a:custGeom>
              <a:avLst/>
              <a:gdLst>
                <a:gd name="T0" fmla="*/ 1 w 3160"/>
                <a:gd name="T1" fmla="*/ 13 h 2831"/>
                <a:gd name="T2" fmla="*/ 2 w 3160"/>
                <a:gd name="T3" fmla="*/ 13 h 2831"/>
                <a:gd name="T4" fmla="*/ 2 w 3160"/>
                <a:gd name="T5" fmla="*/ 11 h 2831"/>
                <a:gd name="T6" fmla="*/ 2 w 3160"/>
                <a:gd name="T7" fmla="*/ 10 h 2831"/>
                <a:gd name="T8" fmla="*/ 2 w 3160"/>
                <a:gd name="T9" fmla="*/ 9 h 2831"/>
                <a:gd name="T10" fmla="*/ 2 w 3160"/>
                <a:gd name="T11" fmla="*/ 8 h 2831"/>
                <a:gd name="T12" fmla="*/ 3 w 3160"/>
                <a:gd name="T13" fmla="*/ 6 h 2831"/>
                <a:gd name="T14" fmla="*/ 3 w 3160"/>
                <a:gd name="T15" fmla="*/ 5 h 2831"/>
                <a:gd name="T16" fmla="*/ 3 w 3160"/>
                <a:gd name="T17" fmla="*/ 4 h 2831"/>
                <a:gd name="T18" fmla="*/ 3 w 3160"/>
                <a:gd name="T19" fmla="*/ 3 h 2831"/>
                <a:gd name="T20" fmla="*/ 2 w 3160"/>
                <a:gd name="T21" fmla="*/ 2 h 2831"/>
                <a:gd name="T22" fmla="*/ 2 w 3160"/>
                <a:gd name="T23" fmla="*/ 2 h 2831"/>
                <a:gd name="T24" fmla="*/ 3 w 3160"/>
                <a:gd name="T25" fmla="*/ 2 h 2831"/>
                <a:gd name="T26" fmla="*/ 5 w 3160"/>
                <a:gd name="T27" fmla="*/ 2 h 2831"/>
                <a:gd name="T28" fmla="*/ 6 w 3160"/>
                <a:gd name="T29" fmla="*/ 1 h 2831"/>
                <a:gd name="T30" fmla="*/ 6 w 3160"/>
                <a:gd name="T31" fmla="*/ 1 h 2831"/>
                <a:gd name="T32" fmla="*/ 7 w 3160"/>
                <a:gd name="T33" fmla="*/ 1 h 2831"/>
                <a:gd name="T34" fmla="*/ 7 w 3160"/>
                <a:gd name="T35" fmla="*/ 2 h 2831"/>
                <a:gd name="T36" fmla="*/ 8 w 3160"/>
                <a:gd name="T37" fmla="*/ 2 h 2831"/>
                <a:gd name="T38" fmla="*/ 9 w 3160"/>
                <a:gd name="T39" fmla="*/ 1 h 2831"/>
                <a:gd name="T40" fmla="*/ 10 w 3160"/>
                <a:gd name="T41" fmla="*/ 2 h 2831"/>
                <a:gd name="T42" fmla="*/ 11 w 3160"/>
                <a:gd name="T43" fmla="*/ 1 h 2831"/>
                <a:gd name="T44" fmla="*/ 12 w 3160"/>
                <a:gd name="T45" fmla="*/ 1 h 2831"/>
                <a:gd name="T46" fmla="*/ 13 w 3160"/>
                <a:gd name="T47" fmla="*/ 1 h 2831"/>
                <a:gd name="T48" fmla="*/ 13 w 3160"/>
                <a:gd name="T49" fmla="*/ 1 h 2831"/>
                <a:gd name="T50" fmla="*/ 14 w 3160"/>
                <a:gd name="T51" fmla="*/ 1 h 2831"/>
                <a:gd name="T52" fmla="*/ 15 w 3160"/>
                <a:gd name="T53" fmla="*/ 2 h 2831"/>
                <a:gd name="T54" fmla="*/ 17 w 3160"/>
                <a:gd name="T55" fmla="*/ 1 h 2831"/>
                <a:gd name="T56" fmla="*/ 17 w 3160"/>
                <a:gd name="T57" fmla="*/ 2 h 2831"/>
                <a:gd name="T58" fmla="*/ 17 w 3160"/>
                <a:gd name="T59" fmla="*/ 4 h 2831"/>
                <a:gd name="T60" fmla="*/ 18 w 3160"/>
                <a:gd name="T61" fmla="*/ 4 h 2831"/>
                <a:gd name="T62" fmla="*/ 19 w 3160"/>
                <a:gd name="T63" fmla="*/ 5 h 2831"/>
                <a:gd name="T64" fmla="*/ 20 w 3160"/>
                <a:gd name="T65" fmla="*/ 5 h 2831"/>
                <a:gd name="T66" fmla="*/ 20 w 3160"/>
                <a:gd name="T67" fmla="*/ 6 h 2831"/>
                <a:gd name="T68" fmla="*/ 20 w 3160"/>
                <a:gd name="T69" fmla="*/ 7 h 2831"/>
                <a:gd name="T70" fmla="*/ 21 w 3160"/>
                <a:gd name="T71" fmla="*/ 8 h 2831"/>
                <a:gd name="T72" fmla="*/ 22 w 3160"/>
                <a:gd name="T73" fmla="*/ 8 h 2831"/>
                <a:gd name="T74" fmla="*/ 23 w 3160"/>
                <a:gd name="T75" fmla="*/ 9 h 2831"/>
                <a:gd name="T76" fmla="*/ 23 w 3160"/>
                <a:gd name="T77" fmla="*/ 10 h 2831"/>
                <a:gd name="T78" fmla="*/ 23 w 3160"/>
                <a:gd name="T79" fmla="*/ 11 h 2831"/>
                <a:gd name="T80" fmla="*/ 24 w 3160"/>
                <a:gd name="T81" fmla="*/ 13 h 2831"/>
                <a:gd name="T82" fmla="*/ 24 w 3160"/>
                <a:gd name="T83" fmla="*/ 14 h 2831"/>
                <a:gd name="T84" fmla="*/ 23 w 3160"/>
                <a:gd name="T85" fmla="*/ 15 h 2831"/>
                <a:gd name="T86" fmla="*/ 23 w 3160"/>
                <a:gd name="T87" fmla="*/ 16 h 2831"/>
                <a:gd name="T88" fmla="*/ 20 w 3160"/>
                <a:gd name="T89" fmla="*/ 16 h 2831"/>
                <a:gd name="T90" fmla="*/ 17 w 3160"/>
                <a:gd name="T91" fmla="*/ 17 h 2831"/>
                <a:gd name="T92" fmla="*/ 17 w 3160"/>
                <a:gd name="T93" fmla="*/ 19 h 2831"/>
                <a:gd name="T94" fmla="*/ 15 w 3160"/>
                <a:gd name="T95" fmla="*/ 19 h 2831"/>
                <a:gd name="T96" fmla="*/ 12 w 3160"/>
                <a:gd name="T97" fmla="*/ 21 h 2831"/>
                <a:gd name="T98" fmla="*/ 11 w 3160"/>
                <a:gd name="T99" fmla="*/ 21 h 2831"/>
                <a:gd name="T100" fmla="*/ 8 w 3160"/>
                <a:gd name="T101" fmla="*/ 23 h 2831"/>
                <a:gd name="T102" fmla="*/ 7 w 3160"/>
                <a:gd name="T103" fmla="*/ 23 h 2831"/>
                <a:gd name="T104" fmla="*/ 6 w 3160"/>
                <a:gd name="T105" fmla="*/ 22 h 2831"/>
                <a:gd name="T106" fmla="*/ 5 w 3160"/>
                <a:gd name="T107" fmla="*/ 21 h 2831"/>
                <a:gd name="T108" fmla="*/ 5 w 3160"/>
                <a:gd name="T109" fmla="*/ 20 h 2831"/>
                <a:gd name="T110" fmla="*/ 5 w 3160"/>
                <a:gd name="T111" fmla="*/ 19 h 2831"/>
                <a:gd name="T112" fmla="*/ 4 w 3160"/>
                <a:gd name="T113" fmla="*/ 18 h 2831"/>
                <a:gd name="T114" fmla="*/ 3 w 3160"/>
                <a:gd name="T115" fmla="*/ 18 h 2831"/>
                <a:gd name="T116" fmla="*/ 3 w 3160"/>
                <a:gd name="T117" fmla="*/ 16 h 2831"/>
                <a:gd name="T118" fmla="*/ 3 w 3160"/>
                <a:gd name="T119" fmla="*/ 15 h 2831"/>
                <a:gd name="T120" fmla="*/ 2 w 3160"/>
                <a:gd name="T121" fmla="*/ 15 h 2831"/>
                <a:gd name="T122" fmla="*/ 1 w 3160"/>
                <a:gd name="T123" fmla="*/ 15 h 2831"/>
                <a:gd name="T124" fmla="*/ 0 w 3160"/>
                <a:gd name="T125" fmla="*/ 14 h 28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160"/>
                <a:gd name="T190" fmla="*/ 0 h 2831"/>
                <a:gd name="T191" fmla="*/ 3160 w 3160"/>
                <a:gd name="T192" fmla="*/ 2831 h 28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160" h="2831">
                  <a:moveTo>
                    <a:pt x="0" y="1657"/>
                  </a:moveTo>
                  <a:lnTo>
                    <a:pt x="0" y="1641"/>
                  </a:lnTo>
                  <a:lnTo>
                    <a:pt x="82" y="1624"/>
                  </a:lnTo>
                  <a:lnTo>
                    <a:pt x="98" y="1624"/>
                  </a:lnTo>
                  <a:lnTo>
                    <a:pt x="163" y="1577"/>
                  </a:lnTo>
                  <a:lnTo>
                    <a:pt x="178" y="1577"/>
                  </a:lnTo>
                  <a:lnTo>
                    <a:pt x="210" y="1561"/>
                  </a:lnTo>
                  <a:lnTo>
                    <a:pt x="226" y="1577"/>
                  </a:lnTo>
                  <a:lnTo>
                    <a:pt x="259" y="1561"/>
                  </a:lnTo>
                  <a:lnTo>
                    <a:pt x="307" y="1593"/>
                  </a:lnTo>
                  <a:lnTo>
                    <a:pt x="324" y="1577"/>
                  </a:lnTo>
                  <a:lnTo>
                    <a:pt x="355" y="1561"/>
                  </a:lnTo>
                  <a:lnTo>
                    <a:pt x="371" y="1544"/>
                  </a:lnTo>
                  <a:lnTo>
                    <a:pt x="371" y="1512"/>
                  </a:lnTo>
                  <a:lnTo>
                    <a:pt x="371" y="1496"/>
                  </a:lnTo>
                  <a:lnTo>
                    <a:pt x="371" y="1463"/>
                  </a:lnTo>
                  <a:lnTo>
                    <a:pt x="371" y="1432"/>
                  </a:lnTo>
                  <a:lnTo>
                    <a:pt x="371" y="1400"/>
                  </a:lnTo>
                  <a:lnTo>
                    <a:pt x="371" y="1383"/>
                  </a:lnTo>
                  <a:lnTo>
                    <a:pt x="355" y="1351"/>
                  </a:lnTo>
                  <a:lnTo>
                    <a:pt x="355" y="1320"/>
                  </a:lnTo>
                  <a:lnTo>
                    <a:pt x="355" y="1303"/>
                  </a:lnTo>
                  <a:lnTo>
                    <a:pt x="340" y="1271"/>
                  </a:lnTo>
                  <a:lnTo>
                    <a:pt x="340" y="1238"/>
                  </a:lnTo>
                  <a:lnTo>
                    <a:pt x="371" y="1206"/>
                  </a:lnTo>
                  <a:lnTo>
                    <a:pt x="340" y="1191"/>
                  </a:lnTo>
                  <a:lnTo>
                    <a:pt x="355" y="1191"/>
                  </a:lnTo>
                  <a:lnTo>
                    <a:pt x="355" y="1175"/>
                  </a:lnTo>
                  <a:lnTo>
                    <a:pt x="355" y="1158"/>
                  </a:lnTo>
                  <a:lnTo>
                    <a:pt x="371" y="1110"/>
                  </a:lnTo>
                  <a:lnTo>
                    <a:pt x="387" y="1094"/>
                  </a:lnTo>
                  <a:lnTo>
                    <a:pt x="404" y="1046"/>
                  </a:lnTo>
                  <a:lnTo>
                    <a:pt x="371" y="1046"/>
                  </a:lnTo>
                  <a:lnTo>
                    <a:pt x="371" y="1030"/>
                  </a:lnTo>
                  <a:lnTo>
                    <a:pt x="371" y="1014"/>
                  </a:lnTo>
                  <a:lnTo>
                    <a:pt x="355" y="934"/>
                  </a:lnTo>
                  <a:lnTo>
                    <a:pt x="355" y="885"/>
                  </a:lnTo>
                  <a:lnTo>
                    <a:pt x="340" y="836"/>
                  </a:lnTo>
                  <a:lnTo>
                    <a:pt x="340" y="820"/>
                  </a:lnTo>
                  <a:lnTo>
                    <a:pt x="355" y="772"/>
                  </a:lnTo>
                  <a:lnTo>
                    <a:pt x="371" y="740"/>
                  </a:lnTo>
                  <a:lnTo>
                    <a:pt x="387" y="708"/>
                  </a:lnTo>
                  <a:lnTo>
                    <a:pt x="387" y="675"/>
                  </a:lnTo>
                  <a:lnTo>
                    <a:pt x="404" y="644"/>
                  </a:lnTo>
                  <a:lnTo>
                    <a:pt x="420" y="628"/>
                  </a:lnTo>
                  <a:lnTo>
                    <a:pt x="420" y="611"/>
                  </a:lnTo>
                  <a:lnTo>
                    <a:pt x="468" y="611"/>
                  </a:lnTo>
                  <a:lnTo>
                    <a:pt x="485" y="611"/>
                  </a:lnTo>
                  <a:lnTo>
                    <a:pt x="517" y="595"/>
                  </a:lnTo>
                  <a:lnTo>
                    <a:pt x="581" y="563"/>
                  </a:lnTo>
                  <a:lnTo>
                    <a:pt x="549" y="548"/>
                  </a:lnTo>
                  <a:lnTo>
                    <a:pt x="532" y="515"/>
                  </a:lnTo>
                  <a:lnTo>
                    <a:pt x="501" y="515"/>
                  </a:lnTo>
                  <a:lnTo>
                    <a:pt x="468" y="499"/>
                  </a:lnTo>
                  <a:lnTo>
                    <a:pt x="420" y="467"/>
                  </a:lnTo>
                  <a:lnTo>
                    <a:pt x="404" y="467"/>
                  </a:lnTo>
                  <a:lnTo>
                    <a:pt x="404" y="434"/>
                  </a:lnTo>
                  <a:lnTo>
                    <a:pt x="387" y="450"/>
                  </a:lnTo>
                  <a:lnTo>
                    <a:pt x="355" y="370"/>
                  </a:lnTo>
                  <a:lnTo>
                    <a:pt x="387" y="370"/>
                  </a:lnTo>
                  <a:lnTo>
                    <a:pt x="371" y="354"/>
                  </a:lnTo>
                  <a:lnTo>
                    <a:pt x="340" y="322"/>
                  </a:lnTo>
                  <a:lnTo>
                    <a:pt x="307" y="289"/>
                  </a:lnTo>
                  <a:lnTo>
                    <a:pt x="291" y="193"/>
                  </a:lnTo>
                  <a:lnTo>
                    <a:pt x="259" y="177"/>
                  </a:lnTo>
                  <a:lnTo>
                    <a:pt x="259" y="144"/>
                  </a:lnTo>
                  <a:lnTo>
                    <a:pt x="291" y="144"/>
                  </a:lnTo>
                  <a:lnTo>
                    <a:pt x="307" y="144"/>
                  </a:lnTo>
                  <a:lnTo>
                    <a:pt x="324" y="161"/>
                  </a:lnTo>
                  <a:lnTo>
                    <a:pt x="324" y="144"/>
                  </a:lnTo>
                  <a:lnTo>
                    <a:pt x="340" y="129"/>
                  </a:lnTo>
                  <a:lnTo>
                    <a:pt x="355" y="129"/>
                  </a:lnTo>
                  <a:lnTo>
                    <a:pt x="355" y="144"/>
                  </a:lnTo>
                  <a:lnTo>
                    <a:pt x="355" y="161"/>
                  </a:lnTo>
                  <a:lnTo>
                    <a:pt x="371" y="161"/>
                  </a:lnTo>
                  <a:lnTo>
                    <a:pt x="387" y="161"/>
                  </a:lnTo>
                  <a:lnTo>
                    <a:pt x="404" y="161"/>
                  </a:lnTo>
                  <a:lnTo>
                    <a:pt x="420" y="161"/>
                  </a:lnTo>
                  <a:lnTo>
                    <a:pt x="468" y="177"/>
                  </a:lnTo>
                  <a:lnTo>
                    <a:pt x="501" y="177"/>
                  </a:lnTo>
                  <a:lnTo>
                    <a:pt x="549" y="177"/>
                  </a:lnTo>
                  <a:lnTo>
                    <a:pt x="597" y="177"/>
                  </a:lnTo>
                  <a:lnTo>
                    <a:pt x="613" y="161"/>
                  </a:lnTo>
                  <a:lnTo>
                    <a:pt x="646" y="144"/>
                  </a:lnTo>
                  <a:lnTo>
                    <a:pt x="678" y="144"/>
                  </a:lnTo>
                  <a:lnTo>
                    <a:pt x="662" y="129"/>
                  </a:lnTo>
                  <a:lnTo>
                    <a:pt x="693" y="129"/>
                  </a:lnTo>
                  <a:lnTo>
                    <a:pt x="726" y="129"/>
                  </a:lnTo>
                  <a:lnTo>
                    <a:pt x="742" y="129"/>
                  </a:lnTo>
                  <a:lnTo>
                    <a:pt x="774" y="113"/>
                  </a:lnTo>
                  <a:lnTo>
                    <a:pt x="774" y="97"/>
                  </a:lnTo>
                  <a:lnTo>
                    <a:pt x="791" y="97"/>
                  </a:lnTo>
                  <a:lnTo>
                    <a:pt x="807" y="64"/>
                  </a:lnTo>
                  <a:lnTo>
                    <a:pt x="823" y="48"/>
                  </a:lnTo>
                  <a:lnTo>
                    <a:pt x="823" y="32"/>
                  </a:lnTo>
                  <a:lnTo>
                    <a:pt x="839" y="17"/>
                  </a:lnTo>
                  <a:lnTo>
                    <a:pt x="855" y="32"/>
                  </a:lnTo>
                  <a:lnTo>
                    <a:pt x="887" y="0"/>
                  </a:lnTo>
                  <a:lnTo>
                    <a:pt x="903" y="17"/>
                  </a:lnTo>
                  <a:lnTo>
                    <a:pt x="887" y="48"/>
                  </a:lnTo>
                  <a:lnTo>
                    <a:pt x="887" y="64"/>
                  </a:lnTo>
                  <a:lnTo>
                    <a:pt x="903" y="64"/>
                  </a:lnTo>
                  <a:lnTo>
                    <a:pt x="919" y="81"/>
                  </a:lnTo>
                  <a:lnTo>
                    <a:pt x="936" y="129"/>
                  </a:lnTo>
                  <a:lnTo>
                    <a:pt x="952" y="144"/>
                  </a:lnTo>
                  <a:lnTo>
                    <a:pt x="984" y="161"/>
                  </a:lnTo>
                  <a:lnTo>
                    <a:pt x="984" y="177"/>
                  </a:lnTo>
                  <a:lnTo>
                    <a:pt x="984" y="193"/>
                  </a:lnTo>
                  <a:lnTo>
                    <a:pt x="968" y="209"/>
                  </a:lnTo>
                  <a:lnTo>
                    <a:pt x="984" y="242"/>
                  </a:lnTo>
                  <a:lnTo>
                    <a:pt x="1017" y="225"/>
                  </a:lnTo>
                  <a:lnTo>
                    <a:pt x="1097" y="242"/>
                  </a:lnTo>
                  <a:lnTo>
                    <a:pt x="1097" y="225"/>
                  </a:lnTo>
                  <a:lnTo>
                    <a:pt x="1113" y="225"/>
                  </a:lnTo>
                  <a:lnTo>
                    <a:pt x="1129" y="177"/>
                  </a:lnTo>
                  <a:lnTo>
                    <a:pt x="1145" y="193"/>
                  </a:lnTo>
                  <a:lnTo>
                    <a:pt x="1194" y="161"/>
                  </a:lnTo>
                  <a:lnTo>
                    <a:pt x="1161" y="144"/>
                  </a:lnTo>
                  <a:lnTo>
                    <a:pt x="1194" y="113"/>
                  </a:lnTo>
                  <a:lnTo>
                    <a:pt x="1226" y="81"/>
                  </a:lnTo>
                  <a:lnTo>
                    <a:pt x="1241" y="113"/>
                  </a:lnTo>
                  <a:lnTo>
                    <a:pt x="1274" y="113"/>
                  </a:lnTo>
                  <a:lnTo>
                    <a:pt x="1306" y="144"/>
                  </a:lnTo>
                  <a:lnTo>
                    <a:pt x="1323" y="129"/>
                  </a:lnTo>
                  <a:lnTo>
                    <a:pt x="1323" y="161"/>
                  </a:lnTo>
                  <a:lnTo>
                    <a:pt x="1371" y="144"/>
                  </a:lnTo>
                  <a:lnTo>
                    <a:pt x="1371" y="113"/>
                  </a:lnTo>
                  <a:lnTo>
                    <a:pt x="1355" y="113"/>
                  </a:lnTo>
                  <a:lnTo>
                    <a:pt x="1404" y="64"/>
                  </a:lnTo>
                  <a:lnTo>
                    <a:pt x="1419" y="97"/>
                  </a:lnTo>
                  <a:lnTo>
                    <a:pt x="1435" y="81"/>
                  </a:lnTo>
                  <a:lnTo>
                    <a:pt x="1451" y="64"/>
                  </a:lnTo>
                  <a:lnTo>
                    <a:pt x="1484" y="97"/>
                  </a:lnTo>
                  <a:lnTo>
                    <a:pt x="1516" y="113"/>
                  </a:lnTo>
                  <a:lnTo>
                    <a:pt x="1516" y="129"/>
                  </a:lnTo>
                  <a:lnTo>
                    <a:pt x="1548" y="113"/>
                  </a:lnTo>
                  <a:lnTo>
                    <a:pt x="1581" y="113"/>
                  </a:lnTo>
                  <a:lnTo>
                    <a:pt x="1581" y="81"/>
                  </a:lnTo>
                  <a:lnTo>
                    <a:pt x="1581" y="64"/>
                  </a:lnTo>
                  <a:lnTo>
                    <a:pt x="1596" y="48"/>
                  </a:lnTo>
                  <a:lnTo>
                    <a:pt x="1628" y="48"/>
                  </a:lnTo>
                  <a:lnTo>
                    <a:pt x="1645" y="64"/>
                  </a:lnTo>
                  <a:lnTo>
                    <a:pt x="1677" y="64"/>
                  </a:lnTo>
                  <a:lnTo>
                    <a:pt x="1693" y="64"/>
                  </a:lnTo>
                  <a:lnTo>
                    <a:pt x="1693" y="81"/>
                  </a:lnTo>
                  <a:lnTo>
                    <a:pt x="1693" y="113"/>
                  </a:lnTo>
                  <a:lnTo>
                    <a:pt x="1710" y="113"/>
                  </a:lnTo>
                  <a:lnTo>
                    <a:pt x="1742" y="113"/>
                  </a:lnTo>
                  <a:lnTo>
                    <a:pt x="1758" y="129"/>
                  </a:lnTo>
                  <a:lnTo>
                    <a:pt x="1773" y="32"/>
                  </a:lnTo>
                  <a:lnTo>
                    <a:pt x="1790" y="17"/>
                  </a:lnTo>
                  <a:lnTo>
                    <a:pt x="1790" y="48"/>
                  </a:lnTo>
                  <a:lnTo>
                    <a:pt x="1806" y="64"/>
                  </a:lnTo>
                  <a:lnTo>
                    <a:pt x="1806" y="81"/>
                  </a:lnTo>
                  <a:lnTo>
                    <a:pt x="1822" y="113"/>
                  </a:lnTo>
                  <a:lnTo>
                    <a:pt x="1854" y="113"/>
                  </a:lnTo>
                  <a:lnTo>
                    <a:pt x="1887" y="97"/>
                  </a:lnTo>
                  <a:lnTo>
                    <a:pt x="1903" y="97"/>
                  </a:lnTo>
                  <a:lnTo>
                    <a:pt x="1919" y="113"/>
                  </a:lnTo>
                  <a:lnTo>
                    <a:pt x="1935" y="113"/>
                  </a:lnTo>
                  <a:lnTo>
                    <a:pt x="1935" y="144"/>
                  </a:lnTo>
                  <a:lnTo>
                    <a:pt x="1983" y="161"/>
                  </a:lnTo>
                  <a:lnTo>
                    <a:pt x="2015" y="161"/>
                  </a:lnTo>
                  <a:lnTo>
                    <a:pt x="2032" y="161"/>
                  </a:lnTo>
                  <a:lnTo>
                    <a:pt x="2097" y="97"/>
                  </a:lnTo>
                  <a:lnTo>
                    <a:pt x="2113" y="97"/>
                  </a:lnTo>
                  <a:lnTo>
                    <a:pt x="2144" y="81"/>
                  </a:lnTo>
                  <a:lnTo>
                    <a:pt x="2177" y="81"/>
                  </a:lnTo>
                  <a:lnTo>
                    <a:pt x="2160" y="113"/>
                  </a:lnTo>
                  <a:lnTo>
                    <a:pt x="2160" y="129"/>
                  </a:lnTo>
                  <a:lnTo>
                    <a:pt x="2193" y="129"/>
                  </a:lnTo>
                  <a:lnTo>
                    <a:pt x="2177" y="177"/>
                  </a:lnTo>
                  <a:lnTo>
                    <a:pt x="2209" y="209"/>
                  </a:lnTo>
                  <a:lnTo>
                    <a:pt x="2193" y="225"/>
                  </a:lnTo>
                  <a:lnTo>
                    <a:pt x="2160" y="258"/>
                  </a:lnTo>
                  <a:lnTo>
                    <a:pt x="2160" y="289"/>
                  </a:lnTo>
                  <a:lnTo>
                    <a:pt x="2160" y="305"/>
                  </a:lnTo>
                  <a:lnTo>
                    <a:pt x="2144" y="322"/>
                  </a:lnTo>
                  <a:lnTo>
                    <a:pt x="2160" y="370"/>
                  </a:lnTo>
                  <a:lnTo>
                    <a:pt x="2209" y="403"/>
                  </a:lnTo>
                  <a:lnTo>
                    <a:pt x="2241" y="370"/>
                  </a:lnTo>
                  <a:lnTo>
                    <a:pt x="2274" y="370"/>
                  </a:lnTo>
                  <a:lnTo>
                    <a:pt x="2305" y="386"/>
                  </a:lnTo>
                  <a:lnTo>
                    <a:pt x="2321" y="386"/>
                  </a:lnTo>
                  <a:lnTo>
                    <a:pt x="2338" y="434"/>
                  </a:lnTo>
                  <a:lnTo>
                    <a:pt x="2305" y="450"/>
                  </a:lnTo>
                  <a:lnTo>
                    <a:pt x="2338" y="467"/>
                  </a:lnTo>
                  <a:lnTo>
                    <a:pt x="2354" y="483"/>
                  </a:lnTo>
                  <a:lnTo>
                    <a:pt x="2370" y="531"/>
                  </a:lnTo>
                  <a:lnTo>
                    <a:pt x="2370" y="563"/>
                  </a:lnTo>
                  <a:lnTo>
                    <a:pt x="2402" y="548"/>
                  </a:lnTo>
                  <a:lnTo>
                    <a:pt x="2451" y="579"/>
                  </a:lnTo>
                  <a:lnTo>
                    <a:pt x="2482" y="563"/>
                  </a:lnTo>
                  <a:lnTo>
                    <a:pt x="2499" y="563"/>
                  </a:lnTo>
                  <a:lnTo>
                    <a:pt x="2515" y="579"/>
                  </a:lnTo>
                  <a:lnTo>
                    <a:pt x="2531" y="579"/>
                  </a:lnTo>
                  <a:lnTo>
                    <a:pt x="2547" y="579"/>
                  </a:lnTo>
                  <a:lnTo>
                    <a:pt x="2564" y="563"/>
                  </a:lnTo>
                  <a:lnTo>
                    <a:pt x="2580" y="595"/>
                  </a:lnTo>
                  <a:lnTo>
                    <a:pt x="2612" y="611"/>
                  </a:lnTo>
                  <a:lnTo>
                    <a:pt x="2645" y="628"/>
                  </a:lnTo>
                  <a:lnTo>
                    <a:pt x="2596" y="660"/>
                  </a:lnTo>
                  <a:lnTo>
                    <a:pt x="2580" y="691"/>
                  </a:lnTo>
                  <a:lnTo>
                    <a:pt x="2580" y="708"/>
                  </a:lnTo>
                  <a:lnTo>
                    <a:pt x="2580" y="724"/>
                  </a:lnTo>
                  <a:lnTo>
                    <a:pt x="2580" y="740"/>
                  </a:lnTo>
                  <a:lnTo>
                    <a:pt x="2596" y="756"/>
                  </a:lnTo>
                  <a:lnTo>
                    <a:pt x="2596" y="772"/>
                  </a:lnTo>
                  <a:lnTo>
                    <a:pt x="2596" y="789"/>
                  </a:lnTo>
                  <a:lnTo>
                    <a:pt x="2612" y="805"/>
                  </a:lnTo>
                  <a:lnTo>
                    <a:pt x="2628" y="820"/>
                  </a:lnTo>
                  <a:lnTo>
                    <a:pt x="2645" y="789"/>
                  </a:lnTo>
                  <a:lnTo>
                    <a:pt x="2692" y="789"/>
                  </a:lnTo>
                  <a:lnTo>
                    <a:pt x="2692" y="836"/>
                  </a:lnTo>
                  <a:lnTo>
                    <a:pt x="2725" y="853"/>
                  </a:lnTo>
                  <a:lnTo>
                    <a:pt x="2741" y="901"/>
                  </a:lnTo>
                  <a:lnTo>
                    <a:pt x="2773" y="917"/>
                  </a:lnTo>
                  <a:lnTo>
                    <a:pt x="2822" y="901"/>
                  </a:lnTo>
                  <a:lnTo>
                    <a:pt x="2869" y="869"/>
                  </a:lnTo>
                  <a:lnTo>
                    <a:pt x="2902" y="869"/>
                  </a:lnTo>
                  <a:lnTo>
                    <a:pt x="2918" y="885"/>
                  </a:lnTo>
                  <a:lnTo>
                    <a:pt x="2934" y="901"/>
                  </a:lnTo>
                  <a:lnTo>
                    <a:pt x="2934" y="917"/>
                  </a:lnTo>
                  <a:lnTo>
                    <a:pt x="2902" y="934"/>
                  </a:lnTo>
                  <a:lnTo>
                    <a:pt x="2951" y="981"/>
                  </a:lnTo>
                  <a:lnTo>
                    <a:pt x="2983" y="981"/>
                  </a:lnTo>
                  <a:lnTo>
                    <a:pt x="2999" y="997"/>
                  </a:lnTo>
                  <a:lnTo>
                    <a:pt x="2999" y="1030"/>
                  </a:lnTo>
                  <a:lnTo>
                    <a:pt x="3014" y="1046"/>
                  </a:lnTo>
                  <a:lnTo>
                    <a:pt x="3031" y="1014"/>
                  </a:lnTo>
                  <a:lnTo>
                    <a:pt x="3063" y="1046"/>
                  </a:lnTo>
                  <a:lnTo>
                    <a:pt x="3047" y="1077"/>
                  </a:lnTo>
                  <a:lnTo>
                    <a:pt x="3063" y="1142"/>
                  </a:lnTo>
                  <a:lnTo>
                    <a:pt x="3063" y="1206"/>
                  </a:lnTo>
                  <a:lnTo>
                    <a:pt x="3047" y="1206"/>
                  </a:lnTo>
                  <a:lnTo>
                    <a:pt x="3047" y="1238"/>
                  </a:lnTo>
                  <a:lnTo>
                    <a:pt x="3031" y="1255"/>
                  </a:lnTo>
                  <a:lnTo>
                    <a:pt x="3014" y="1255"/>
                  </a:lnTo>
                  <a:lnTo>
                    <a:pt x="3031" y="1351"/>
                  </a:lnTo>
                  <a:lnTo>
                    <a:pt x="3047" y="1367"/>
                  </a:lnTo>
                  <a:lnTo>
                    <a:pt x="3079" y="1400"/>
                  </a:lnTo>
                  <a:lnTo>
                    <a:pt x="3095" y="1432"/>
                  </a:lnTo>
                  <a:lnTo>
                    <a:pt x="3095" y="1463"/>
                  </a:lnTo>
                  <a:lnTo>
                    <a:pt x="3095" y="1496"/>
                  </a:lnTo>
                  <a:lnTo>
                    <a:pt x="3112" y="1528"/>
                  </a:lnTo>
                  <a:lnTo>
                    <a:pt x="3079" y="1544"/>
                  </a:lnTo>
                  <a:lnTo>
                    <a:pt x="3063" y="1561"/>
                  </a:lnTo>
                  <a:lnTo>
                    <a:pt x="3031" y="1577"/>
                  </a:lnTo>
                  <a:lnTo>
                    <a:pt x="3031" y="1657"/>
                  </a:lnTo>
                  <a:lnTo>
                    <a:pt x="3047" y="1706"/>
                  </a:lnTo>
                  <a:lnTo>
                    <a:pt x="3063" y="1722"/>
                  </a:lnTo>
                  <a:lnTo>
                    <a:pt x="3095" y="1737"/>
                  </a:lnTo>
                  <a:lnTo>
                    <a:pt x="3095" y="1802"/>
                  </a:lnTo>
                  <a:lnTo>
                    <a:pt x="3160" y="1786"/>
                  </a:lnTo>
                  <a:lnTo>
                    <a:pt x="3160" y="1818"/>
                  </a:lnTo>
                  <a:lnTo>
                    <a:pt x="3112" y="1834"/>
                  </a:lnTo>
                  <a:lnTo>
                    <a:pt x="3079" y="1882"/>
                  </a:lnTo>
                  <a:lnTo>
                    <a:pt x="3063" y="1882"/>
                  </a:lnTo>
                  <a:lnTo>
                    <a:pt x="3047" y="1930"/>
                  </a:lnTo>
                  <a:lnTo>
                    <a:pt x="3047" y="1963"/>
                  </a:lnTo>
                  <a:lnTo>
                    <a:pt x="3031" y="1979"/>
                  </a:lnTo>
                  <a:lnTo>
                    <a:pt x="3031" y="1994"/>
                  </a:lnTo>
                  <a:lnTo>
                    <a:pt x="3014" y="2010"/>
                  </a:lnTo>
                  <a:lnTo>
                    <a:pt x="2983" y="2043"/>
                  </a:lnTo>
                  <a:lnTo>
                    <a:pt x="2951" y="2059"/>
                  </a:lnTo>
                  <a:lnTo>
                    <a:pt x="2918" y="2092"/>
                  </a:lnTo>
                  <a:lnTo>
                    <a:pt x="2886" y="2075"/>
                  </a:lnTo>
                  <a:lnTo>
                    <a:pt x="2869" y="2043"/>
                  </a:lnTo>
                  <a:lnTo>
                    <a:pt x="2822" y="2075"/>
                  </a:lnTo>
                  <a:lnTo>
                    <a:pt x="2628" y="1979"/>
                  </a:lnTo>
                  <a:lnTo>
                    <a:pt x="2580" y="2010"/>
                  </a:lnTo>
                  <a:lnTo>
                    <a:pt x="2386" y="2108"/>
                  </a:lnTo>
                  <a:lnTo>
                    <a:pt x="2354" y="2124"/>
                  </a:lnTo>
                  <a:lnTo>
                    <a:pt x="2338" y="2124"/>
                  </a:lnTo>
                  <a:lnTo>
                    <a:pt x="2305" y="2139"/>
                  </a:lnTo>
                  <a:lnTo>
                    <a:pt x="2258" y="2155"/>
                  </a:lnTo>
                  <a:lnTo>
                    <a:pt x="2241" y="2172"/>
                  </a:lnTo>
                  <a:lnTo>
                    <a:pt x="2225" y="2172"/>
                  </a:lnTo>
                  <a:lnTo>
                    <a:pt x="2225" y="2220"/>
                  </a:lnTo>
                  <a:lnTo>
                    <a:pt x="2209" y="2268"/>
                  </a:lnTo>
                  <a:lnTo>
                    <a:pt x="2193" y="2300"/>
                  </a:lnTo>
                  <a:lnTo>
                    <a:pt x="2177" y="2316"/>
                  </a:lnTo>
                  <a:lnTo>
                    <a:pt x="2144" y="2333"/>
                  </a:lnTo>
                  <a:lnTo>
                    <a:pt x="2097" y="2333"/>
                  </a:lnTo>
                  <a:lnTo>
                    <a:pt x="2048" y="2333"/>
                  </a:lnTo>
                  <a:lnTo>
                    <a:pt x="2015" y="2333"/>
                  </a:lnTo>
                  <a:lnTo>
                    <a:pt x="1983" y="2349"/>
                  </a:lnTo>
                  <a:lnTo>
                    <a:pt x="1967" y="2365"/>
                  </a:lnTo>
                  <a:lnTo>
                    <a:pt x="1919" y="2396"/>
                  </a:lnTo>
                  <a:lnTo>
                    <a:pt x="1887" y="2413"/>
                  </a:lnTo>
                  <a:lnTo>
                    <a:pt x="1758" y="2478"/>
                  </a:lnTo>
                  <a:lnTo>
                    <a:pt x="1726" y="2494"/>
                  </a:lnTo>
                  <a:lnTo>
                    <a:pt x="1710" y="2510"/>
                  </a:lnTo>
                  <a:lnTo>
                    <a:pt x="1596" y="2574"/>
                  </a:lnTo>
                  <a:lnTo>
                    <a:pt x="1548" y="2606"/>
                  </a:lnTo>
                  <a:lnTo>
                    <a:pt x="1500" y="2622"/>
                  </a:lnTo>
                  <a:lnTo>
                    <a:pt x="1484" y="2622"/>
                  </a:lnTo>
                  <a:lnTo>
                    <a:pt x="1467" y="2639"/>
                  </a:lnTo>
                  <a:lnTo>
                    <a:pt x="1451" y="2639"/>
                  </a:lnTo>
                  <a:lnTo>
                    <a:pt x="1419" y="2655"/>
                  </a:lnTo>
                  <a:lnTo>
                    <a:pt x="1387" y="2670"/>
                  </a:lnTo>
                  <a:lnTo>
                    <a:pt x="1290" y="2702"/>
                  </a:lnTo>
                  <a:lnTo>
                    <a:pt x="1241" y="2751"/>
                  </a:lnTo>
                  <a:lnTo>
                    <a:pt x="1194" y="2782"/>
                  </a:lnTo>
                  <a:lnTo>
                    <a:pt x="1145" y="2815"/>
                  </a:lnTo>
                  <a:lnTo>
                    <a:pt x="1097" y="2831"/>
                  </a:lnTo>
                  <a:lnTo>
                    <a:pt x="1049" y="2831"/>
                  </a:lnTo>
                  <a:lnTo>
                    <a:pt x="1033" y="2831"/>
                  </a:lnTo>
                  <a:lnTo>
                    <a:pt x="1000" y="2831"/>
                  </a:lnTo>
                  <a:lnTo>
                    <a:pt x="984" y="2831"/>
                  </a:lnTo>
                  <a:lnTo>
                    <a:pt x="968" y="2831"/>
                  </a:lnTo>
                  <a:lnTo>
                    <a:pt x="952" y="2831"/>
                  </a:lnTo>
                  <a:lnTo>
                    <a:pt x="919" y="2831"/>
                  </a:lnTo>
                  <a:lnTo>
                    <a:pt x="903" y="2799"/>
                  </a:lnTo>
                  <a:lnTo>
                    <a:pt x="887" y="2782"/>
                  </a:lnTo>
                  <a:lnTo>
                    <a:pt x="855" y="2767"/>
                  </a:lnTo>
                  <a:lnTo>
                    <a:pt x="839" y="2751"/>
                  </a:lnTo>
                  <a:lnTo>
                    <a:pt x="807" y="2719"/>
                  </a:lnTo>
                  <a:lnTo>
                    <a:pt x="791" y="2719"/>
                  </a:lnTo>
                  <a:lnTo>
                    <a:pt x="774" y="2686"/>
                  </a:lnTo>
                  <a:lnTo>
                    <a:pt x="774" y="2670"/>
                  </a:lnTo>
                  <a:lnTo>
                    <a:pt x="758" y="2639"/>
                  </a:lnTo>
                  <a:lnTo>
                    <a:pt x="742" y="2606"/>
                  </a:lnTo>
                  <a:lnTo>
                    <a:pt x="742" y="2590"/>
                  </a:lnTo>
                  <a:lnTo>
                    <a:pt x="711" y="2574"/>
                  </a:lnTo>
                  <a:lnTo>
                    <a:pt x="711" y="2558"/>
                  </a:lnTo>
                  <a:lnTo>
                    <a:pt x="693" y="2541"/>
                  </a:lnTo>
                  <a:lnTo>
                    <a:pt x="693" y="2510"/>
                  </a:lnTo>
                  <a:lnTo>
                    <a:pt x="693" y="2478"/>
                  </a:lnTo>
                  <a:lnTo>
                    <a:pt x="678" y="2461"/>
                  </a:lnTo>
                  <a:lnTo>
                    <a:pt x="693" y="2461"/>
                  </a:lnTo>
                  <a:lnTo>
                    <a:pt x="711" y="2445"/>
                  </a:lnTo>
                  <a:lnTo>
                    <a:pt x="711" y="2429"/>
                  </a:lnTo>
                  <a:lnTo>
                    <a:pt x="711" y="2396"/>
                  </a:lnTo>
                  <a:lnTo>
                    <a:pt x="711" y="2381"/>
                  </a:lnTo>
                  <a:lnTo>
                    <a:pt x="678" y="2365"/>
                  </a:lnTo>
                  <a:lnTo>
                    <a:pt x="678" y="2349"/>
                  </a:lnTo>
                  <a:lnTo>
                    <a:pt x="678" y="2333"/>
                  </a:lnTo>
                  <a:lnTo>
                    <a:pt x="662" y="2300"/>
                  </a:lnTo>
                  <a:lnTo>
                    <a:pt x="662" y="2284"/>
                  </a:lnTo>
                  <a:lnTo>
                    <a:pt x="630" y="2268"/>
                  </a:lnTo>
                  <a:lnTo>
                    <a:pt x="613" y="2253"/>
                  </a:lnTo>
                  <a:lnTo>
                    <a:pt x="597" y="2220"/>
                  </a:lnTo>
                  <a:lnTo>
                    <a:pt x="565" y="2188"/>
                  </a:lnTo>
                  <a:lnTo>
                    <a:pt x="532" y="2155"/>
                  </a:lnTo>
                  <a:lnTo>
                    <a:pt x="517" y="2172"/>
                  </a:lnTo>
                  <a:lnTo>
                    <a:pt x="468" y="2188"/>
                  </a:lnTo>
                  <a:lnTo>
                    <a:pt x="436" y="2188"/>
                  </a:lnTo>
                  <a:lnTo>
                    <a:pt x="420" y="2172"/>
                  </a:lnTo>
                  <a:lnTo>
                    <a:pt x="387" y="2155"/>
                  </a:lnTo>
                  <a:lnTo>
                    <a:pt x="371" y="2155"/>
                  </a:lnTo>
                  <a:lnTo>
                    <a:pt x="355" y="2075"/>
                  </a:lnTo>
                  <a:lnTo>
                    <a:pt x="371" y="2059"/>
                  </a:lnTo>
                  <a:lnTo>
                    <a:pt x="387" y="2027"/>
                  </a:lnTo>
                  <a:lnTo>
                    <a:pt x="404" y="1994"/>
                  </a:lnTo>
                  <a:lnTo>
                    <a:pt x="404" y="1979"/>
                  </a:lnTo>
                  <a:lnTo>
                    <a:pt x="436" y="1979"/>
                  </a:lnTo>
                  <a:lnTo>
                    <a:pt x="420" y="1963"/>
                  </a:lnTo>
                  <a:lnTo>
                    <a:pt x="420" y="1914"/>
                  </a:lnTo>
                  <a:lnTo>
                    <a:pt x="420" y="1898"/>
                  </a:lnTo>
                  <a:lnTo>
                    <a:pt x="404" y="1867"/>
                  </a:lnTo>
                  <a:lnTo>
                    <a:pt x="404" y="1850"/>
                  </a:lnTo>
                  <a:lnTo>
                    <a:pt x="387" y="1850"/>
                  </a:lnTo>
                  <a:lnTo>
                    <a:pt x="371" y="1850"/>
                  </a:lnTo>
                  <a:lnTo>
                    <a:pt x="371" y="1834"/>
                  </a:lnTo>
                  <a:lnTo>
                    <a:pt x="340" y="1850"/>
                  </a:lnTo>
                  <a:lnTo>
                    <a:pt x="307" y="1867"/>
                  </a:lnTo>
                  <a:lnTo>
                    <a:pt x="291" y="1867"/>
                  </a:lnTo>
                  <a:lnTo>
                    <a:pt x="275" y="1867"/>
                  </a:lnTo>
                  <a:lnTo>
                    <a:pt x="259" y="1867"/>
                  </a:lnTo>
                  <a:lnTo>
                    <a:pt x="226" y="1850"/>
                  </a:lnTo>
                  <a:lnTo>
                    <a:pt x="194" y="1834"/>
                  </a:lnTo>
                  <a:lnTo>
                    <a:pt x="194" y="1802"/>
                  </a:lnTo>
                  <a:lnTo>
                    <a:pt x="178" y="1786"/>
                  </a:lnTo>
                  <a:lnTo>
                    <a:pt x="146" y="1786"/>
                  </a:lnTo>
                  <a:lnTo>
                    <a:pt x="114" y="1786"/>
                  </a:lnTo>
                  <a:lnTo>
                    <a:pt x="114" y="1753"/>
                  </a:lnTo>
                  <a:lnTo>
                    <a:pt x="82" y="1737"/>
                  </a:lnTo>
                  <a:lnTo>
                    <a:pt x="49" y="1722"/>
                  </a:lnTo>
                  <a:lnTo>
                    <a:pt x="0" y="1657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54" name="Freeform 32"/>
            <p:cNvSpPr>
              <a:spLocks/>
            </p:cNvSpPr>
            <p:nvPr/>
          </p:nvSpPr>
          <p:spPr bwMode="auto">
            <a:xfrm>
              <a:off x="1302" y="2178"/>
              <a:ext cx="1579" cy="1416"/>
            </a:xfrm>
            <a:custGeom>
              <a:avLst/>
              <a:gdLst>
                <a:gd name="T0" fmla="*/ 1 w 3160"/>
                <a:gd name="T1" fmla="*/ 13 h 2831"/>
                <a:gd name="T2" fmla="*/ 2 w 3160"/>
                <a:gd name="T3" fmla="*/ 13 h 2831"/>
                <a:gd name="T4" fmla="*/ 2 w 3160"/>
                <a:gd name="T5" fmla="*/ 11 h 2831"/>
                <a:gd name="T6" fmla="*/ 2 w 3160"/>
                <a:gd name="T7" fmla="*/ 10 h 2831"/>
                <a:gd name="T8" fmla="*/ 2 w 3160"/>
                <a:gd name="T9" fmla="*/ 9 h 2831"/>
                <a:gd name="T10" fmla="*/ 2 w 3160"/>
                <a:gd name="T11" fmla="*/ 8 h 2831"/>
                <a:gd name="T12" fmla="*/ 3 w 3160"/>
                <a:gd name="T13" fmla="*/ 6 h 2831"/>
                <a:gd name="T14" fmla="*/ 3 w 3160"/>
                <a:gd name="T15" fmla="*/ 5 h 2831"/>
                <a:gd name="T16" fmla="*/ 3 w 3160"/>
                <a:gd name="T17" fmla="*/ 4 h 2831"/>
                <a:gd name="T18" fmla="*/ 3 w 3160"/>
                <a:gd name="T19" fmla="*/ 3 h 2831"/>
                <a:gd name="T20" fmla="*/ 2 w 3160"/>
                <a:gd name="T21" fmla="*/ 2 h 2831"/>
                <a:gd name="T22" fmla="*/ 2 w 3160"/>
                <a:gd name="T23" fmla="*/ 2 h 2831"/>
                <a:gd name="T24" fmla="*/ 3 w 3160"/>
                <a:gd name="T25" fmla="*/ 2 h 2831"/>
                <a:gd name="T26" fmla="*/ 5 w 3160"/>
                <a:gd name="T27" fmla="*/ 2 h 2831"/>
                <a:gd name="T28" fmla="*/ 6 w 3160"/>
                <a:gd name="T29" fmla="*/ 1 h 2831"/>
                <a:gd name="T30" fmla="*/ 6 w 3160"/>
                <a:gd name="T31" fmla="*/ 1 h 2831"/>
                <a:gd name="T32" fmla="*/ 7 w 3160"/>
                <a:gd name="T33" fmla="*/ 1 h 2831"/>
                <a:gd name="T34" fmla="*/ 7 w 3160"/>
                <a:gd name="T35" fmla="*/ 2 h 2831"/>
                <a:gd name="T36" fmla="*/ 8 w 3160"/>
                <a:gd name="T37" fmla="*/ 2 h 2831"/>
                <a:gd name="T38" fmla="*/ 9 w 3160"/>
                <a:gd name="T39" fmla="*/ 1 h 2831"/>
                <a:gd name="T40" fmla="*/ 10 w 3160"/>
                <a:gd name="T41" fmla="*/ 2 h 2831"/>
                <a:gd name="T42" fmla="*/ 11 w 3160"/>
                <a:gd name="T43" fmla="*/ 1 h 2831"/>
                <a:gd name="T44" fmla="*/ 12 w 3160"/>
                <a:gd name="T45" fmla="*/ 1 h 2831"/>
                <a:gd name="T46" fmla="*/ 13 w 3160"/>
                <a:gd name="T47" fmla="*/ 1 h 2831"/>
                <a:gd name="T48" fmla="*/ 13 w 3160"/>
                <a:gd name="T49" fmla="*/ 1 h 2831"/>
                <a:gd name="T50" fmla="*/ 14 w 3160"/>
                <a:gd name="T51" fmla="*/ 1 h 2831"/>
                <a:gd name="T52" fmla="*/ 15 w 3160"/>
                <a:gd name="T53" fmla="*/ 2 h 2831"/>
                <a:gd name="T54" fmla="*/ 17 w 3160"/>
                <a:gd name="T55" fmla="*/ 1 h 2831"/>
                <a:gd name="T56" fmla="*/ 17 w 3160"/>
                <a:gd name="T57" fmla="*/ 2 h 2831"/>
                <a:gd name="T58" fmla="*/ 17 w 3160"/>
                <a:gd name="T59" fmla="*/ 4 h 2831"/>
                <a:gd name="T60" fmla="*/ 18 w 3160"/>
                <a:gd name="T61" fmla="*/ 4 h 2831"/>
                <a:gd name="T62" fmla="*/ 19 w 3160"/>
                <a:gd name="T63" fmla="*/ 5 h 2831"/>
                <a:gd name="T64" fmla="*/ 20 w 3160"/>
                <a:gd name="T65" fmla="*/ 5 h 2831"/>
                <a:gd name="T66" fmla="*/ 20 w 3160"/>
                <a:gd name="T67" fmla="*/ 6 h 2831"/>
                <a:gd name="T68" fmla="*/ 20 w 3160"/>
                <a:gd name="T69" fmla="*/ 7 h 2831"/>
                <a:gd name="T70" fmla="*/ 21 w 3160"/>
                <a:gd name="T71" fmla="*/ 8 h 2831"/>
                <a:gd name="T72" fmla="*/ 22 w 3160"/>
                <a:gd name="T73" fmla="*/ 8 h 2831"/>
                <a:gd name="T74" fmla="*/ 23 w 3160"/>
                <a:gd name="T75" fmla="*/ 9 h 2831"/>
                <a:gd name="T76" fmla="*/ 23 w 3160"/>
                <a:gd name="T77" fmla="*/ 10 h 2831"/>
                <a:gd name="T78" fmla="*/ 23 w 3160"/>
                <a:gd name="T79" fmla="*/ 11 h 2831"/>
                <a:gd name="T80" fmla="*/ 24 w 3160"/>
                <a:gd name="T81" fmla="*/ 13 h 2831"/>
                <a:gd name="T82" fmla="*/ 24 w 3160"/>
                <a:gd name="T83" fmla="*/ 14 h 2831"/>
                <a:gd name="T84" fmla="*/ 23 w 3160"/>
                <a:gd name="T85" fmla="*/ 15 h 2831"/>
                <a:gd name="T86" fmla="*/ 23 w 3160"/>
                <a:gd name="T87" fmla="*/ 16 h 2831"/>
                <a:gd name="T88" fmla="*/ 20 w 3160"/>
                <a:gd name="T89" fmla="*/ 16 h 2831"/>
                <a:gd name="T90" fmla="*/ 17 w 3160"/>
                <a:gd name="T91" fmla="*/ 17 h 2831"/>
                <a:gd name="T92" fmla="*/ 17 w 3160"/>
                <a:gd name="T93" fmla="*/ 19 h 2831"/>
                <a:gd name="T94" fmla="*/ 15 w 3160"/>
                <a:gd name="T95" fmla="*/ 19 h 2831"/>
                <a:gd name="T96" fmla="*/ 12 w 3160"/>
                <a:gd name="T97" fmla="*/ 21 h 2831"/>
                <a:gd name="T98" fmla="*/ 11 w 3160"/>
                <a:gd name="T99" fmla="*/ 21 h 2831"/>
                <a:gd name="T100" fmla="*/ 8 w 3160"/>
                <a:gd name="T101" fmla="*/ 23 h 2831"/>
                <a:gd name="T102" fmla="*/ 7 w 3160"/>
                <a:gd name="T103" fmla="*/ 23 h 2831"/>
                <a:gd name="T104" fmla="*/ 6 w 3160"/>
                <a:gd name="T105" fmla="*/ 22 h 2831"/>
                <a:gd name="T106" fmla="*/ 5 w 3160"/>
                <a:gd name="T107" fmla="*/ 21 h 2831"/>
                <a:gd name="T108" fmla="*/ 5 w 3160"/>
                <a:gd name="T109" fmla="*/ 20 h 2831"/>
                <a:gd name="T110" fmla="*/ 5 w 3160"/>
                <a:gd name="T111" fmla="*/ 19 h 2831"/>
                <a:gd name="T112" fmla="*/ 4 w 3160"/>
                <a:gd name="T113" fmla="*/ 18 h 2831"/>
                <a:gd name="T114" fmla="*/ 3 w 3160"/>
                <a:gd name="T115" fmla="*/ 18 h 2831"/>
                <a:gd name="T116" fmla="*/ 3 w 3160"/>
                <a:gd name="T117" fmla="*/ 16 h 2831"/>
                <a:gd name="T118" fmla="*/ 3 w 3160"/>
                <a:gd name="T119" fmla="*/ 15 h 2831"/>
                <a:gd name="T120" fmla="*/ 2 w 3160"/>
                <a:gd name="T121" fmla="*/ 15 h 2831"/>
                <a:gd name="T122" fmla="*/ 1 w 3160"/>
                <a:gd name="T123" fmla="*/ 15 h 2831"/>
                <a:gd name="T124" fmla="*/ 0 w 3160"/>
                <a:gd name="T125" fmla="*/ 14 h 28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160"/>
                <a:gd name="T190" fmla="*/ 0 h 2831"/>
                <a:gd name="T191" fmla="*/ 3160 w 3160"/>
                <a:gd name="T192" fmla="*/ 2831 h 28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160" h="2831">
                  <a:moveTo>
                    <a:pt x="0" y="1657"/>
                  </a:moveTo>
                  <a:lnTo>
                    <a:pt x="0" y="1641"/>
                  </a:lnTo>
                  <a:lnTo>
                    <a:pt x="82" y="1624"/>
                  </a:lnTo>
                  <a:lnTo>
                    <a:pt x="98" y="1624"/>
                  </a:lnTo>
                  <a:lnTo>
                    <a:pt x="163" y="1577"/>
                  </a:lnTo>
                  <a:lnTo>
                    <a:pt x="178" y="1577"/>
                  </a:lnTo>
                  <a:lnTo>
                    <a:pt x="210" y="1561"/>
                  </a:lnTo>
                  <a:lnTo>
                    <a:pt x="226" y="1577"/>
                  </a:lnTo>
                  <a:lnTo>
                    <a:pt x="259" y="1561"/>
                  </a:lnTo>
                  <a:lnTo>
                    <a:pt x="307" y="1593"/>
                  </a:lnTo>
                  <a:lnTo>
                    <a:pt x="324" y="1577"/>
                  </a:lnTo>
                  <a:lnTo>
                    <a:pt x="355" y="1561"/>
                  </a:lnTo>
                  <a:lnTo>
                    <a:pt x="371" y="1544"/>
                  </a:lnTo>
                  <a:lnTo>
                    <a:pt x="371" y="1512"/>
                  </a:lnTo>
                  <a:lnTo>
                    <a:pt x="371" y="1496"/>
                  </a:lnTo>
                  <a:lnTo>
                    <a:pt x="371" y="1463"/>
                  </a:lnTo>
                  <a:lnTo>
                    <a:pt x="371" y="1432"/>
                  </a:lnTo>
                  <a:lnTo>
                    <a:pt x="371" y="1400"/>
                  </a:lnTo>
                  <a:lnTo>
                    <a:pt x="371" y="1383"/>
                  </a:lnTo>
                  <a:lnTo>
                    <a:pt x="355" y="1351"/>
                  </a:lnTo>
                  <a:lnTo>
                    <a:pt x="355" y="1320"/>
                  </a:lnTo>
                  <a:lnTo>
                    <a:pt x="355" y="1303"/>
                  </a:lnTo>
                  <a:lnTo>
                    <a:pt x="340" y="1271"/>
                  </a:lnTo>
                  <a:lnTo>
                    <a:pt x="340" y="1238"/>
                  </a:lnTo>
                  <a:lnTo>
                    <a:pt x="371" y="1206"/>
                  </a:lnTo>
                  <a:lnTo>
                    <a:pt x="340" y="1191"/>
                  </a:lnTo>
                  <a:lnTo>
                    <a:pt x="355" y="1191"/>
                  </a:lnTo>
                  <a:lnTo>
                    <a:pt x="355" y="1175"/>
                  </a:lnTo>
                  <a:lnTo>
                    <a:pt x="355" y="1158"/>
                  </a:lnTo>
                  <a:lnTo>
                    <a:pt x="371" y="1110"/>
                  </a:lnTo>
                  <a:lnTo>
                    <a:pt x="387" y="1094"/>
                  </a:lnTo>
                  <a:lnTo>
                    <a:pt x="404" y="1046"/>
                  </a:lnTo>
                  <a:lnTo>
                    <a:pt x="371" y="1046"/>
                  </a:lnTo>
                  <a:lnTo>
                    <a:pt x="371" y="1030"/>
                  </a:lnTo>
                  <a:lnTo>
                    <a:pt x="371" y="1014"/>
                  </a:lnTo>
                  <a:lnTo>
                    <a:pt x="355" y="934"/>
                  </a:lnTo>
                  <a:lnTo>
                    <a:pt x="355" y="885"/>
                  </a:lnTo>
                  <a:lnTo>
                    <a:pt x="340" y="836"/>
                  </a:lnTo>
                  <a:lnTo>
                    <a:pt x="340" y="820"/>
                  </a:lnTo>
                  <a:lnTo>
                    <a:pt x="355" y="772"/>
                  </a:lnTo>
                  <a:lnTo>
                    <a:pt x="371" y="740"/>
                  </a:lnTo>
                  <a:lnTo>
                    <a:pt x="387" y="708"/>
                  </a:lnTo>
                  <a:lnTo>
                    <a:pt x="387" y="675"/>
                  </a:lnTo>
                  <a:lnTo>
                    <a:pt x="404" y="644"/>
                  </a:lnTo>
                  <a:lnTo>
                    <a:pt x="420" y="628"/>
                  </a:lnTo>
                  <a:lnTo>
                    <a:pt x="420" y="611"/>
                  </a:lnTo>
                  <a:lnTo>
                    <a:pt x="468" y="611"/>
                  </a:lnTo>
                  <a:lnTo>
                    <a:pt x="485" y="611"/>
                  </a:lnTo>
                  <a:lnTo>
                    <a:pt x="517" y="595"/>
                  </a:lnTo>
                  <a:lnTo>
                    <a:pt x="581" y="563"/>
                  </a:lnTo>
                  <a:lnTo>
                    <a:pt x="549" y="548"/>
                  </a:lnTo>
                  <a:lnTo>
                    <a:pt x="532" y="515"/>
                  </a:lnTo>
                  <a:lnTo>
                    <a:pt x="501" y="515"/>
                  </a:lnTo>
                  <a:lnTo>
                    <a:pt x="468" y="499"/>
                  </a:lnTo>
                  <a:lnTo>
                    <a:pt x="420" y="467"/>
                  </a:lnTo>
                  <a:lnTo>
                    <a:pt x="404" y="467"/>
                  </a:lnTo>
                  <a:lnTo>
                    <a:pt x="404" y="434"/>
                  </a:lnTo>
                  <a:lnTo>
                    <a:pt x="387" y="450"/>
                  </a:lnTo>
                  <a:lnTo>
                    <a:pt x="355" y="370"/>
                  </a:lnTo>
                  <a:lnTo>
                    <a:pt x="387" y="370"/>
                  </a:lnTo>
                  <a:lnTo>
                    <a:pt x="371" y="354"/>
                  </a:lnTo>
                  <a:lnTo>
                    <a:pt x="340" y="322"/>
                  </a:lnTo>
                  <a:lnTo>
                    <a:pt x="307" y="289"/>
                  </a:lnTo>
                  <a:lnTo>
                    <a:pt x="291" y="193"/>
                  </a:lnTo>
                  <a:lnTo>
                    <a:pt x="259" y="177"/>
                  </a:lnTo>
                  <a:lnTo>
                    <a:pt x="259" y="144"/>
                  </a:lnTo>
                  <a:lnTo>
                    <a:pt x="291" y="144"/>
                  </a:lnTo>
                  <a:lnTo>
                    <a:pt x="307" y="144"/>
                  </a:lnTo>
                  <a:lnTo>
                    <a:pt x="324" y="161"/>
                  </a:lnTo>
                  <a:lnTo>
                    <a:pt x="324" y="144"/>
                  </a:lnTo>
                  <a:lnTo>
                    <a:pt x="340" y="129"/>
                  </a:lnTo>
                  <a:lnTo>
                    <a:pt x="355" y="129"/>
                  </a:lnTo>
                  <a:lnTo>
                    <a:pt x="355" y="144"/>
                  </a:lnTo>
                  <a:lnTo>
                    <a:pt x="355" y="161"/>
                  </a:lnTo>
                  <a:lnTo>
                    <a:pt x="371" y="161"/>
                  </a:lnTo>
                  <a:lnTo>
                    <a:pt x="387" y="161"/>
                  </a:lnTo>
                  <a:lnTo>
                    <a:pt x="404" y="161"/>
                  </a:lnTo>
                  <a:lnTo>
                    <a:pt x="420" y="161"/>
                  </a:lnTo>
                  <a:lnTo>
                    <a:pt x="468" y="177"/>
                  </a:lnTo>
                  <a:lnTo>
                    <a:pt x="501" y="177"/>
                  </a:lnTo>
                  <a:lnTo>
                    <a:pt x="549" y="177"/>
                  </a:lnTo>
                  <a:lnTo>
                    <a:pt x="597" y="177"/>
                  </a:lnTo>
                  <a:lnTo>
                    <a:pt x="613" y="161"/>
                  </a:lnTo>
                  <a:lnTo>
                    <a:pt x="646" y="144"/>
                  </a:lnTo>
                  <a:lnTo>
                    <a:pt x="678" y="144"/>
                  </a:lnTo>
                  <a:lnTo>
                    <a:pt x="662" y="129"/>
                  </a:lnTo>
                  <a:lnTo>
                    <a:pt x="693" y="129"/>
                  </a:lnTo>
                  <a:lnTo>
                    <a:pt x="726" y="129"/>
                  </a:lnTo>
                  <a:lnTo>
                    <a:pt x="742" y="129"/>
                  </a:lnTo>
                  <a:lnTo>
                    <a:pt x="774" y="113"/>
                  </a:lnTo>
                  <a:lnTo>
                    <a:pt x="774" y="97"/>
                  </a:lnTo>
                  <a:lnTo>
                    <a:pt x="791" y="97"/>
                  </a:lnTo>
                  <a:lnTo>
                    <a:pt x="807" y="64"/>
                  </a:lnTo>
                  <a:lnTo>
                    <a:pt x="823" y="48"/>
                  </a:lnTo>
                  <a:lnTo>
                    <a:pt x="823" y="32"/>
                  </a:lnTo>
                  <a:lnTo>
                    <a:pt x="839" y="17"/>
                  </a:lnTo>
                  <a:lnTo>
                    <a:pt x="855" y="32"/>
                  </a:lnTo>
                  <a:lnTo>
                    <a:pt x="887" y="0"/>
                  </a:lnTo>
                  <a:lnTo>
                    <a:pt x="903" y="17"/>
                  </a:lnTo>
                  <a:lnTo>
                    <a:pt x="887" y="48"/>
                  </a:lnTo>
                  <a:lnTo>
                    <a:pt x="887" y="64"/>
                  </a:lnTo>
                  <a:lnTo>
                    <a:pt x="903" y="64"/>
                  </a:lnTo>
                  <a:lnTo>
                    <a:pt x="919" y="81"/>
                  </a:lnTo>
                  <a:lnTo>
                    <a:pt x="936" y="129"/>
                  </a:lnTo>
                  <a:lnTo>
                    <a:pt x="952" y="144"/>
                  </a:lnTo>
                  <a:lnTo>
                    <a:pt x="984" y="161"/>
                  </a:lnTo>
                  <a:lnTo>
                    <a:pt x="984" y="177"/>
                  </a:lnTo>
                  <a:lnTo>
                    <a:pt x="984" y="193"/>
                  </a:lnTo>
                  <a:lnTo>
                    <a:pt x="968" y="209"/>
                  </a:lnTo>
                  <a:lnTo>
                    <a:pt x="984" y="242"/>
                  </a:lnTo>
                  <a:lnTo>
                    <a:pt x="1017" y="225"/>
                  </a:lnTo>
                  <a:lnTo>
                    <a:pt x="1097" y="242"/>
                  </a:lnTo>
                  <a:lnTo>
                    <a:pt x="1097" y="225"/>
                  </a:lnTo>
                  <a:lnTo>
                    <a:pt x="1113" y="225"/>
                  </a:lnTo>
                  <a:lnTo>
                    <a:pt x="1129" y="177"/>
                  </a:lnTo>
                  <a:lnTo>
                    <a:pt x="1145" y="193"/>
                  </a:lnTo>
                  <a:lnTo>
                    <a:pt x="1194" y="161"/>
                  </a:lnTo>
                  <a:lnTo>
                    <a:pt x="1161" y="144"/>
                  </a:lnTo>
                  <a:lnTo>
                    <a:pt x="1194" y="113"/>
                  </a:lnTo>
                  <a:lnTo>
                    <a:pt x="1226" y="81"/>
                  </a:lnTo>
                  <a:lnTo>
                    <a:pt x="1241" y="113"/>
                  </a:lnTo>
                  <a:lnTo>
                    <a:pt x="1274" y="113"/>
                  </a:lnTo>
                  <a:lnTo>
                    <a:pt x="1306" y="144"/>
                  </a:lnTo>
                  <a:lnTo>
                    <a:pt x="1323" y="129"/>
                  </a:lnTo>
                  <a:lnTo>
                    <a:pt x="1323" y="161"/>
                  </a:lnTo>
                  <a:lnTo>
                    <a:pt x="1371" y="144"/>
                  </a:lnTo>
                  <a:lnTo>
                    <a:pt x="1371" y="113"/>
                  </a:lnTo>
                  <a:lnTo>
                    <a:pt x="1355" y="113"/>
                  </a:lnTo>
                  <a:lnTo>
                    <a:pt x="1404" y="64"/>
                  </a:lnTo>
                  <a:lnTo>
                    <a:pt x="1419" y="97"/>
                  </a:lnTo>
                  <a:lnTo>
                    <a:pt x="1435" y="81"/>
                  </a:lnTo>
                  <a:lnTo>
                    <a:pt x="1451" y="64"/>
                  </a:lnTo>
                  <a:lnTo>
                    <a:pt x="1484" y="97"/>
                  </a:lnTo>
                  <a:lnTo>
                    <a:pt x="1516" y="113"/>
                  </a:lnTo>
                  <a:lnTo>
                    <a:pt x="1516" y="129"/>
                  </a:lnTo>
                  <a:lnTo>
                    <a:pt x="1548" y="113"/>
                  </a:lnTo>
                  <a:lnTo>
                    <a:pt x="1581" y="113"/>
                  </a:lnTo>
                  <a:lnTo>
                    <a:pt x="1581" y="81"/>
                  </a:lnTo>
                  <a:lnTo>
                    <a:pt x="1581" y="64"/>
                  </a:lnTo>
                  <a:lnTo>
                    <a:pt x="1596" y="48"/>
                  </a:lnTo>
                  <a:lnTo>
                    <a:pt x="1628" y="48"/>
                  </a:lnTo>
                  <a:lnTo>
                    <a:pt x="1645" y="64"/>
                  </a:lnTo>
                  <a:lnTo>
                    <a:pt x="1677" y="64"/>
                  </a:lnTo>
                  <a:lnTo>
                    <a:pt x="1693" y="64"/>
                  </a:lnTo>
                  <a:lnTo>
                    <a:pt x="1693" y="81"/>
                  </a:lnTo>
                  <a:lnTo>
                    <a:pt x="1693" y="113"/>
                  </a:lnTo>
                  <a:lnTo>
                    <a:pt x="1710" y="113"/>
                  </a:lnTo>
                  <a:lnTo>
                    <a:pt x="1742" y="113"/>
                  </a:lnTo>
                  <a:lnTo>
                    <a:pt x="1758" y="129"/>
                  </a:lnTo>
                  <a:lnTo>
                    <a:pt x="1773" y="32"/>
                  </a:lnTo>
                  <a:lnTo>
                    <a:pt x="1790" y="17"/>
                  </a:lnTo>
                  <a:lnTo>
                    <a:pt x="1790" y="48"/>
                  </a:lnTo>
                  <a:lnTo>
                    <a:pt x="1806" y="64"/>
                  </a:lnTo>
                  <a:lnTo>
                    <a:pt x="1806" y="81"/>
                  </a:lnTo>
                  <a:lnTo>
                    <a:pt x="1822" y="113"/>
                  </a:lnTo>
                  <a:lnTo>
                    <a:pt x="1854" y="113"/>
                  </a:lnTo>
                  <a:lnTo>
                    <a:pt x="1887" y="97"/>
                  </a:lnTo>
                  <a:lnTo>
                    <a:pt x="1903" y="97"/>
                  </a:lnTo>
                  <a:lnTo>
                    <a:pt x="1919" y="113"/>
                  </a:lnTo>
                  <a:lnTo>
                    <a:pt x="1935" y="113"/>
                  </a:lnTo>
                  <a:lnTo>
                    <a:pt x="1935" y="144"/>
                  </a:lnTo>
                  <a:lnTo>
                    <a:pt x="1983" y="161"/>
                  </a:lnTo>
                  <a:lnTo>
                    <a:pt x="2015" y="161"/>
                  </a:lnTo>
                  <a:lnTo>
                    <a:pt x="2032" y="161"/>
                  </a:lnTo>
                  <a:lnTo>
                    <a:pt x="2097" y="97"/>
                  </a:lnTo>
                  <a:lnTo>
                    <a:pt x="2113" y="97"/>
                  </a:lnTo>
                  <a:lnTo>
                    <a:pt x="2144" y="81"/>
                  </a:lnTo>
                  <a:lnTo>
                    <a:pt x="2177" y="81"/>
                  </a:lnTo>
                  <a:lnTo>
                    <a:pt x="2160" y="113"/>
                  </a:lnTo>
                  <a:lnTo>
                    <a:pt x="2160" y="129"/>
                  </a:lnTo>
                  <a:lnTo>
                    <a:pt x="2193" y="129"/>
                  </a:lnTo>
                  <a:lnTo>
                    <a:pt x="2177" y="177"/>
                  </a:lnTo>
                  <a:lnTo>
                    <a:pt x="2209" y="209"/>
                  </a:lnTo>
                  <a:lnTo>
                    <a:pt x="2193" y="225"/>
                  </a:lnTo>
                  <a:lnTo>
                    <a:pt x="2160" y="258"/>
                  </a:lnTo>
                  <a:lnTo>
                    <a:pt x="2160" y="289"/>
                  </a:lnTo>
                  <a:lnTo>
                    <a:pt x="2160" y="305"/>
                  </a:lnTo>
                  <a:lnTo>
                    <a:pt x="2144" y="322"/>
                  </a:lnTo>
                  <a:lnTo>
                    <a:pt x="2160" y="370"/>
                  </a:lnTo>
                  <a:lnTo>
                    <a:pt x="2209" y="403"/>
                  </a:lnTo>
                  <a:lnTo>
                    <a:pt x="2241" y="370"/>
                  </a:lnTo>
                  <a:lnTo>
                    <a:pt x="2274" y="370"/>
                  </a:lnTo>
                  <a:lnTo>
                    <a:pt x="2305" y="386"/>
                  </a:lnTo>
                  <a:lnTo>
                    <a:pt x="2321" y="386"/>
                  </a:lnTo>
                  <a:lnTo>
                    <a:pt x="2338" y="434"/>
                  </a:lnTo>
                  <a:lnTo>
                    <a:pt x="2305" y="450"/>
                  </a:lnTo>
                  <a:lnTo>
                    <a:pt x="2338" y="467"/>
                  </a:lnTo>
                  <a:lnTo>
                    <a:pt x="2354" y="483"/>
                  </a:lnTo>
                  <a:lnTo>
                    <a:pt x="2370" y="531"/>
                  </a:lnTo>
                  <a:lnTo>
                    <a:pt x="2370" y="563"/>
                  </a:lnTo>
                  <a:lnTo>
                    <a:pt x="2402" y="548"/>
                  </a:lnTo>
                  <a:lnTo>
                    <a:pt x="2451" y="579"/>
                  </a:lnTo>
                  <a:lnTo>
                    <a:pt x="2482" y="563"/>
                  </a:lnTo>
                  <a:lnTo>
                    <a:pt x="2499" y="563"/>
                  </a:lnTo>
                  <a:lnTo>
                    <a:pt x="2515" y="579"/>
                  </a:lnTo>
                  <a:lnTo>
                    <a:pt x="2531" y="579"/>
                  </a:lnTo>
                  <a:lnTo>
                    <a:pt x="2547" y="579"/>
                  </a:lnTo>
                  <a:lnTo>
                    <a:pt x="2564" y="563"/>
                  </a:lnTo>
                  <a:lnTo>
                    <a:pt x="2580" y="595"/>
                  </a:lnTo>
                  <a:lnTo>
                    <a:pt x="2612" y="611"/>
                  </a:lnTo>
                  <a:lnTo>
                    <a:pt x="2645" y="628"/>
                  </a:lnTo>
                  <a:lnTo>
                    <a:pt x="2596" y="660"/>
                  </a:lnTo>
                  <a:lnTo>
                    <a:pt x="2580" y="691"/>
                  </a:lnTo>
                  <a:lnTo>
                    <a:pt x="2580" y="708"/>
                  </a:lnTo>
                  <a:lnTo>
                    <a:pt x="2580" y="724"/>
                  </a:lnTo>
                  <a:lnTo>
                    <a:pt x="2580" y="740"/>
                  </a:lnTo>
                  <a:lnTo>
                    <a:pt x="2596" y="756"/>
                  </a:lnTo>
                  <a:lnTo>
                    <a:pt x="2596" y="772"/>
                  </a:lnTo>
                  <a:lnTo>
                    <a:pt x="2596" y="789"/>
                  </a:lnTo>
                  <a:lnTo>
                    <a:pt x="2612" y="805"/>
                  </a:lnTo>
                  <a:lnTo>
                    <a:pt x="2628" y="820"/>
                  </a:lnTo>
                  <a:lnTo>
                    <a:pt x="2645" y="789"/>
                  </a:lnTo>
                  <a:lnTo>
                    <a:pt x="2692" y="789"/>
                  </a:lnTo>
                  <a:lnTo>
                    <a:pt x="2692" y="836"/>
                  </a:lnTo>
                  <a:lnTo>
                    <a:pt x="2725" y="853"/>
                  </a:lnTo>
                  <a:lnTo>
                    <a:pt x="2741" y="901"/>
                  </a:lnTo>
                  <a:lnTo>
                    <a:pt x="2773" y="917"/>
                  </a:lnTo>
                  <a:lnTo>
                    <a:pt x="2822" y="901"/>
                  </a:lnTo>
                  <a:lnTo>
                    <a:pt x="2869" y="869"/>
                  </a:lnTo>
                  <a:lnTo>
                    <a:pt x="2902" y="869"/>
                  </a:lnTo>
                  <a:lnTo>
                    <a:pt x="2918" y="885"/>
                  </a:lnTo>
                  <a:lnTo>
                    <a:pt x="2934" y="901"/>
                  </a:lnTo>
                  <a:lnTo>
                    <a:pt x="2934" y="917"/>
                  </a:lnTo>
                  <a:lnTo>
                    <a:pt x="2902" y="934"/>
                  </a:lnTo>
                  <a:lnTo>
                    <a:pt x="2951" y="981"/>
                  </a:lnTo>
                  <a:lnTo>
                    <a:pt x="2983" y="981"/>
                  </a:lnTo>
                  <a:lnTo>
                    <a:pt x="2999" y="997"/>
                  </a:lnTo>
                  <a:lnTo>
                    <a:pt x="2999" y="1030"/>
                  </a:lnTo>
                  <a:lnTo>
                    <a:pt x="3014" y="1046"/>
                  </a:lnTo>
                  <a:lnTo>
                    <a:pt x="3031" y="1014"/>
                  </a:lnTo>
                  <a:lnTo>
                    <a:pt x="3063" y="1046"/>
                  </a:lnTo>
                  <a:lnTo>
                    <a:pt x="3047" y="1077"/>
                  </a:lnTo>
                  <a:lnTo>
                    <a:pt x="3063" y="1142"/>
                  </a:lnTo>
                  <a:lnTo>
                    <a:pt x="3063" y="1206"/>
                  </a:lnTo>
                  <a:lnTo>
                    <a:pt x="3047" y="1206"/>
                  </a:lnTo>
                  <a:lnTo>
                    <a:pt x="3047" y="1238"/>
                  </a:lnTo>
                  <a:lnTo>
                    <a:pt x="3031" y="1255"/>
                  </a:lnTo>
                  <a:lnTo>
                    <a:pt x="3014" y="1255"/>
                  </a:lnTo>
                  <a:lnTo>
                    <a:pt x="3031" y="1351"/>
                  </a:lnTo>
                  <a:lnTo>
                    <a:pt x="3047" y="1367"/>
                  </a:lnTo>
                  <a:lnTo>
                    <a:pt x="3079" y="1400"/>
                  </a:lnTo>
                  <a:lnTo>
                    <a:pt x="3095" y="1432"/>
                  </a:lnTo>
                  <a:lnTo>
                    <a:pt x="3095" y="1463"/>
                  </a:lnTo>
                  <a:lnTo>
                    <a:pt x="3095" y="1496"/>
                  </a:lnTo>
                  <a:lnTo>
                    <a:pt x="3112" y="1528"/>
                  </a:lnTo>
                  <a:lnTo>
                    <a:pt x="3079" y="1544"/>
                  </a:lnTo>
                  <a:lnTo>
                    <a:pt x="3063" y="1561"/>
                  </a:lnTo>
                  <a:lnTo>
                    <a:pt x="3031" y="1577"/>
                  </a:lnTo>
                  <a:lnTo>
                    <a:pt x="3031" y="1657"/>
                  </a:lnTo>
                  <a:lnTo>
                    <a:pt x="3047" y="1706"/>
                  </a:lnTo>
                  <a:lnTo>
                    <a:pt x="3063" y="1722"/>
                  </a:lnTo>
                  <a:lnTo>
                    <a:pt x="3095" y="1737"/>
                  </a:lnTo>
                  <a:lnTo>
                    <a:pt x="3095" y="1802"/>
                  </a:lnTo>
                  <a:lnTo>
                    <a:pt x="3160" y="1786"/>
                  </a:lnTo>
                  <a:lnTo>
                    <a:pt x="3160" y="1818"/>
                  </a:lnTo>
                  <a:lnTo>
                    <a:pt x="3112" y="1834"/>
                  </a:lnTo>
                  <a:lnTo>
                    <a:pt x="3079" y="1882"/>
                  </a:lnTo>
                  <a:lnTo>
                    <a:pt x="3063" y="1882"/>
                  </a:lnTo>
                  <a:lnTo>
                    <a:pt x="3047" y="1930"/>
                  </a:lnTo>
                  <a:lnTo>
                    <a:pt x="3047" y="1963"/>
                  </a:lnTo>
                  <a:lnTo>
                    <a:pt x="3031" y="1979"/>
                  </a:lnTo>
                  <a:lnTo>
                    <a:pt x="3031" y="1994"/>
                  </a:lnTo>
                  <a:lnTo>
                    <a:pt x="3014" y="2010"/>
                  </a:lnTo>
                  <a:lnTo>
                    <a:pt x="2983" y="2043"/>
                  </a:lnTo>
                  <a:lnTo>
                    <a:pt x="2951" y="2059"/>
                  </a:lnTo>
                  <a:lnTo>
                    <a:pt x="2918" y="2092"/>
                  </a:lnTo>
                  <a:lnTo>
                    <a:pt x="2886" y="2075"/>
                  </a:lnTo>
                  <a:lnTo>
                    <a:pt x="2869" y="2043"/>
                  </a:lnTo>
                  <a:lnTo>
                    <a:pt x="2822" y="2075"/>
                  </a:lnTo>
                  <a:lnTo>
                    <a:pt x="2628" y="1979"/>
                  </a:lnTo>
                  <a:lnTo>
                    <a:pt x="2580" y="2010"/>
                  </a:lnTo>
                  <a:lnTo>
                    <a:pt x="2386" y="2108"/>
                  </a:lnTo>
                  <a:lnTo>
                    <a:pt x="2354" y="2124"/>
                  </a:lnTo>
                  <a:lnTo>
                    <a:pt x="2338" y="2124"/>
                  </a:lnTo>
                  <a:lnTo>
                    <a:pt x="2305" y="2139"/>
                  </a:lnTo>
                  <a:lnTo>
                    <a:pt x="2258" y="2155"/>
                  </a:lnTo>
                  <a:lnTo>
                    <a:pt x="2241" y="2172"/>
                  </a:lnTo>
                  <a:lnTo>
                    <a:pt x="2225" y="2172"/>
                  </a:lnTo>
                  <a:lnTo>
                    <a:pt x="2225" y="2220"/>
                  </a:lnTo>
                  <a:lnTo>
                    <a:pt x="2209" y="2268"/>
                  </a:lnTo>
                  <a:lnTo>
                    <a:pt x="2193" y="2300"/>
                  </a:lnTo>
                  <a:lnTo>
                    <a:pt x="2177" y="2316"/>
                  </a:lnTo>
                  <a:lnTo>
                    <a:pt x="2144" y="2333"/>
                  </a:lnTo>
                  <a:lnTo>
                    <a:pt x="2097" y="2333"/>
                  </a:lnTo>
                  <a:lnTo>
                    <a:pt x="2048" y="2333"/>
                  </a:lnTo>
                  <a:lnTo>
                    <a:pt x="2015" y="2333"/>
                  </a:lnTo>
                  <a:lnTo>
                    <a:pt x="1983" y="2349"/>
                  </a:lnTo>
                  <a:lnTo>
                    <a:pt x="1967" y="2365"/>
                  </a:lnTo>
                  <a:lnTo>
                    <a:pt x="1919" y="2396"/>
                  </a:lnTo>
                  <a:lnTo>
                    <a:pt x="1887" y="2413"/>
                  </a:lnTo>
                  <a:lnTo>
                    <a:pt x="1758" y="2478"/>
                  </a:lnTo>
                  <a:lnTo>
                    <a:pt x="1726" y="2494"/>
                  </a:lnTo>
                  <a:lnTo>
                    <a:pt x="1710" y="2510"/>
                  </a:lnTo>
                  <a:lnTo>
                    <a:pt x="1596" y="2574"/>
                  </a:lnTo>
                  <a:lnTo>
                    <a:pt x="1548" y="2606"/>
                  </a:lnTo>
                  <a:lnTo>
                    <a:pt x="1500" y="2622"/>
                  </a:lnTo>
                  <a:lnTo>
                    <a:pt x="1484" y="2622"/>
                  </a:lnTo>
                  <a:lnTo>
                    <a:pt x="1467" y="2639"/>
                  </a:lnTo>
                  <a:lnTo>
                    <a:pt x="1451" y="2639"/>
                  </a:lnTo>
                  <a:lnTo>
                    <a:pt x="1419" y="2655"/>
                  </a:lnTo>
                  <a:lnTo>
                    <a:pt x="1387" y="2670"/>
                  </a:lnTo>
                  <a:lnTo>
                    <a:pt x="1290" y="2702"/>
                  </a:lnTo>
                  <a:lnTo>
                    <a:pt x="1241" y="2751"/>
                  </a:lnTo>
                  <a:lnTo>
                    <a:pt x="1194" y="2782"/>
                  </a:lnTo>
                  <a:lnTo>
                    <a:pt x="1145" y="2815"/>
                  </a:lnTo>
                  <a:lnTo>
                    <a:pt x="1097" y="2831"/>
                  </a:lnTo>
                  <a:lnTo>
                    <a:pt x="1049" y="2831"/>
                  </a:lnTo>
                  <a:lnTo>
                    <a:pt x="1033" y="2831"/>
                  </a:lnTo>
                  <a:lnTo>
                    <a:pt x="1000" y="2831"/>
                  </a:lnTo>
                  <a:lnTo>
                    <a:pt x="984" y="2831"/>
                  </a:lnTo>
                  <a:lnTo>
                    <a:pt x="968" y="2831"/>
                  </a:lnTo>
                  <a:lnTo>
                    <a:pt x="952" y="2831"/>
                  </a:lnTo>
                  <a:lnTo>
                    <a:pt x="919" y="2831"/>
                  </a:lnTo>
                  <a:lnTo>
                    <a:pt x="903" y="2799"/>
                  </a:lnTo>
                  <a:lnTo>
                    <a:pt x="887" y="2782"/>
                  </a:lnTo>
                  <a:lnTo>
                    <a:pt x="855" y="2767"/>
                  </a:lnTo>
                  <a:lnTo>
                    <a:pt x="839" y="2751"/>
                  </a:lnTo>
                  <a:lnTo>
                    <a:pt x="807" y="2719"/>
                  </a:lnTo>
                  <a:lnTo>
                    <a:pt x="791" y="2719"/>
                  </a:lnTo>
                  <a:lnTo>
                    <a:pt x="774" y="2686"/>
                  </a:lnTo>
                  <a:lnTo>
                    <a:pt x="774" y="2670"/>
                  </a:lnTo>
                  <a:lnTo>
                    <a:pt x="758" y="2639"/>
                  </a:lnTo>
                  <a:lnTo>
                    <a:pt x="742" y="2606"/>
                  </a:lnTo>
                  <a:lnTo>
                    <a:pt x="742" y="2590"/>
                  </a:lnTo>
                  <a:lnTo>
                    <a:pt x="711" y="2574"/>
                  </a:lnTo>
                  <a:lnTo>
                    <a:pt x="711" y="2558"/>
                  </a:lnTo>
                  <a:lnTo>
                    <a:pt x="693" y="2541"/>
                  </a:lnTo>
                  <a:lnTo>
                    <a:pt x="693" y="2510"/>
                  </a:lnTo>
                  <a:lnTo>
                    <a:pt x="693" y="2478"/>
                  </a:lnTo>
                  <a:lnTo>
                    <a:pt x="678" y="2461"/>
                  </a:lnTo>
                  <a:lnTo>
                    <a:pt x="693" y="2461"/>
                  </a:lnTo>
                  <a:lnTo>
                    <a:pt x="711" y="2445"/>
                  </a:lnTo>
                  <a:lnTo>
                    <a:pt x="711" y="2429"/>
                  </a:lnTo>
                  <a:lnTo>
                    <a:pt x="711" y="2396"/>
                  </a:lnTo>
                  <a:lnTo>
                    <a:pt x="711" y="2381"/>
                  </a:lnTo>
                  <a:lnTo>
                    <a:pt x="678" y="2365"/>
                  </a:lnTo>
                  <a:lnTo>
                    <a:pt x="678" y="2349"/>
                  </a:lnTo>
                  <a:lnTo>
                    <a:pt x="678" y="2333"/>
                  </a:lnTo>
                  <a:lnTo>
                    <a:pt x="662" y="2300"/>
                  </a:lnTo>
                  <a:lnTo>
                    <a:pt x="662" y="2284"/>
                  </a:lnTo>
                  <a:lnTo>
                    <a:pt x="630" y="2268"/>
                  </a:lnTo>
                  <a:lnTo>
                    <a:pt x="613" y="2253"/>
                  </a:lnTo>
                  <a:lnTo>
                    <a:pt x="597" y="2220"/>
                  </a:lnTo>
                  <a:lnTo>
                    <a:pt x="565" y="2188"/>
                  </a:lnTo>
                  <a:lnTo>
                    <a:pt x="532" y="2155"/>
                  </a:lnTo>
                  <a:lnTo>
                    <a:pt x="517" y="2172"/>
                  </a:lnTo>
                  <a:lnTo>
                    <a:pt x="468" y="2188"/>
                  </a:lnTo>
                  <a:lnTo>
                    <a:pt x="436" y="2188"/>
                  </a:lnTo>
                  <a:lnTo>
                    <a:pt x="420" y="2172"/>
                  </a:lnTo>
                  <a:lnTo>
                    <a:pt x="387" y="2155"/>
                  </a:lnTo>
                  <a:lnTo>
                    <a:pt x="371" y="2155"/>
                  </a:lnTo>
                  <a:lnTo>
                    <a:pt x="355" y="2075"/>
                  </a:lnTo>
                  <a:lnTo>
                    <a:pt x="371" y="2059"/>
                  </a:lnTo>
                  <a:lnTo>
                    <a:pt x="387" y="2027"/>
                  </a:lnTo>
                  <a:lnTo>
                    <a:pt x="404" y="1994"/>
                  </a:lnTo>
                  <a:lnTo>
                    <a:pt x="404" y="1979"/>
                  </a:lnTo>
                  <a:lnTo>
                    <a:pt x="436" y="1979"/>
                  </a:lnTo>
                  <a:lnTo>
                    <a:pt x="420" y="1963"/>
                  </a:lnTo>
                  <a:lnTo>
                    <a:pt x="420" y="1914"/>
                  </a:lnTo>
                  <a:lnTo>
                    <a:pt x="420" y="1898"/>
                  </a:lnTo>
                  <a:lnTo>
                    <a:pt x="404" y="1867"/>
                  </a:lnTo>
                  <a:lnTo>
                    <a:pt x="404" y="1850"/>
                  </a:lnTo>
                  <a:lnTo>
                    <a:pt x="387" y="1850"/>
                  </a:lnTo>
                  <a:lnTo>
                    <a:pt x="371" y="1850"/>
                  </a:lnTo>
                  <a:lnTo>
                    <a:pt x="371" y="1834"/>
                  </a:lnTo>
                  <a:lnTo>
                    <a:pt x="340" y="1850"/>
                  </a:lnTo>
                  <a:lnTo>
                    <a:pt x="307" y="1867"/>
                  </a:lnTo>
                  <a:lnTo>
                    <a:pt x="291" y="1867"/>
                  </a:lnTo>
                  <a:lnTo>
                    <a:pt x="275" y="1867"/>
                  </a:lnTo>
                  <a:lnTo>
                    <a:pt x="259" y="1867"/>
                  </a:lnTo>
                  <a:lnTo>
                    <a:pt x="226" y="1850"/>
                  </a:lnTo>
                  <a:lnTo>
                    <a:pt x="194" y="1834"/>
                  </a:lnTo>
                  <a:lnTo>
                    <a:pt x="194" y="1802"/>
                  </a:lnTo>
                  <a:lnTo>
                    <a:pt x="178" y="1786"/>
                  </a:lnTo>
                  <a:lnTo>
                    <a:pt x="146" y="1786"/>
                  </a:lnTo>
                  <a:lnTo>
                    <a:pt x="114" y="1786"/>
                  </a:lnTo>
                  <a:lnTo>
                    <a:pt x="114" y="1753"/>
                  </a:lnTo>
                  <a:lnTo>
                    <a:pt x="82" y="1737"/>
                  </a:lnTo>
                  <a:lnTo>
                    <a:pt x="49" y="1722"/>
                  </a:lnTo>
                  <a:lnTo>
                    <a:pt x="0" y="1657"/>
                  </a:lnTo>
                </a:path>
              </a:pathLst>
            </a:custGeom>
            <a:noFill/>
            <a:ln w="825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55" name="Freeform 31"/>
            <p:cNvSpPr>
              <a:spLocks/>
            </p:cNvSpPr>
            <p:nvPr/>
          </p:nvSpPr>
          <p:spPr bwMode="auto">
            <a:xfrm>
              <a:off x="335" y="3007"/>
              <a:ext cx="1426" cy="1463"/>
            </a:xfrm>
            <a:custGeom>
              <a:avLst/>
              <a:gdLst>
                <a:gd name="T0" fmla="*/ 1 w 2852"/>
                <a:gd name="T1" fmla="*/ 8 h 2928"/>
                <a:gd name="T2" fmla="*/ 1 w 2852"/>
                <a:gd name="T3" fmla="*/ 8 h 2928"/>
                <a:gd name="T4" fmla="*/ 3 w 2852"/>
                <a:gd name="T5" fmla="*/ 7 h 2928"/>
                <a:gd name="T6" fmla="*/ 3 w 2852"/>
                <a:gd name="T7" fmla="*/ 6 h 2928"/>
                <a:gd name="T8" fmla="*/ 5 w 2852"/>
                <a:gd name="T9" fmla="*/ 5 h 2928"/>
                <a:gd name="T10" fmla="*/ 6 w 2852"/>
                <a:gd name="T11" fmla="*/ 4 h 2928"/>
                <a:gd name="T12" fmla="*/ 6 w 2852"/>
                <a:gd name="T13" fmla="*/ 3 h 2928"/>
                <a:gd name="T14" fmla="*/ 9 w 2852"/>
                <a:gd name="T15" fmla="*/ 3 h 2928"/>
                <a:gd name="T16" fmla="*/ 10 w 2852"/>
                <a:gd name="T17" fmla="*/ 3 h 2928"/>
                <a:gd name="T18" fmla="*/ 11 w 2852"/>
                <a:gd name="T19" fmla="*/ 2 h 2928"/>
                <a:gd name="T20" fmla="*/ 12 w 2852"/>
                <a:gd name="T21" fmla="*/ 2 h 2928"/>
                <a:gd name="T22" fmla="*/ 13 w 2852"/>
                <a:gd name="T23" fmla="*/ 2 h 2928"/>
                <a:gd name="T24" fmla="*/ 13 w 2852"/>
                <a:gd name="T25" fmla="*/ 1 h 2928"/>
                <a:gd name="T26" fmla="*/ 14 w 2852"/>
                <a:gd name="T27" fmla="*/ 0 h 2928"/>
                <a:gd name="T28" fmla="*/ 15 w 2852"/>
                <a:gd name="T29" fmla="*/ 0 h 2928"/>
                <a:gd name="T30" fmla="*/ 18 w 2852"/>
                <a:gd name="T31" fmla="*/ 1 h 2928"/>
                <a:gd name="T32" fmla="*/ 19 w 2852"/>
                <a:gd name="T33" fmla="*/ 1 h 2928"/>
                <a:gd name="T34" fmla="*/ 18 w 2852"/>
                <a:gd name="T35" fmla="*/ 3 h 2928"/>
                <a:gd name="T36" fmla="*/ 20 w 2852"/>
                <a:gd name="T37" fmla="*/ 3 h 2928"/>
                <a:gd name="T38" fmla="*/ 21 w 2852"/>
                <a:gd name="T39" fmla="*/ 5 h 2928"/>
                <a:gd name="T40" fmla="*/ 21 w 2852"/>
                <a:gd name="T41" fmla="*/ 6 h 2928"/>
                <a:gd name="T42" fmla="*/ 22 w 2852"/>
                <a:gd name="T43" fmla="*/ 7 h 2928"/>
                <a:gd name="T44" fmla="*/ 22 w 2852"/>
                <a:gd name="T45" fmla="*/ 9 h 2928"/>
                <a:gd name="T46" fmla="*/ 21 w 2852"/>
                <a:gd name="T47" fmla="*/ 9 h 2928"/>
                <a:gd name="T48" fmla="*/ 20 w 2852"/>
                <a:gd name="T49" fmla="*/ 10 h 2928"/>
                <a:gd name="T50" fmla="*/ 18 w 2852"/>
                <a:gd name="T51" fmla="*/ 12 h 2928"/>
                <a:gd name="T52" fmla="*/ 18 w 2852"/>
                <a:gd name="T53" fmla="*/ 14 h 2928"/>
                <a:gd name="T54" fmla="*/ 18 w 2852"/>
                <a:gd name="T55" fmla="*/ 17 h 2928"/>
                <a:gd name="T56" fmla="*/ 17 w 2852"/>
                <a:gd name="T57" fmla="*/ 19 h 2928"/>
                <a:gd name="T58" fmla="*/ 15 w 2852"/>
                <a:gd name="T59" fmla="*/ 19 h 2928"/>
                <a:gd name="T60" fmla="*/ 14 w 2852"/>
                <a:gd name="T61" fmla="*/ 19 h 2928"/>
                <a:gd name="T62" fmla="*/ 14 w 2852"/>
                <a:gd name="T63" fmla="*/ 21 h 2928"/>
                <a:gd name="T64" fmla="*/ 14 w 2852"/>
                <a:gd name="T65" fmla="*/ 22 h 2928"/>
                <a:gd name="T66" fmla="*/ 13 w 2852"/>
                <a:gd name="T67" fmla="*/ 22 h 2928"/>
                <a:gd name="T68" fmla="*/ 12 w 2852"/>
                <a:gd name="T69" fmla="*/ 22 h 2928"/>
                <a:gd name="T70" fmla="*/ 11 w 2852"/>
                <a:gd name="T71" fmla="*/ 22 h 2928"/>
                <a:gd name="T72" fmla="*/ 11 w 2852"/>
                <a:gd name="T73" fmla="*/ 21 h 2928"/>
                <a:gd name="T74" fmla="*/ 10 w 2852"/>
                <a:gd name="T75" fmla="*/ 20 h 2928"/>
                <a:gd name="T76" fmla="*/ 9 w 2852"/>
                <a:gd name="T77" fmla="*/ 20 h 2928"/>
                <a:gd name="T78" fmla="*/ 9 w 2852"/>
                <a:gd name="T79" fmla="*/ 20 h 2928"/>
                <a:gd name="T80" fmla="*/ 7 w 2852"/>
                <a:gd name="T81" fmla="*/ 19 h 2928"/>
                <a:gd name="T82" fmla="*/ 6 w 2852"/>
                <a:gd name="T83" fmla="*/ 18 h 2928"/>
                <a:gd name="T84" fmla="*/ 6 w 2852"/>
                <a:gd name="T85" fmla="*/ 17 h 2928"/>
                <a:gd name="T86" fmla="*/ 6 w 2852"/>
                <a:gd name="T87" fmla="*/ 17 h 2928"/>
                <a:gd name="T88" fmla="*/ 5 w 2852"/>
                <a:gd name="T89" fmla="*/ 17 h 2928"/>
                <a:gd name="T90" fmla="*/ 3 w 2852"/>
                <a:gd name="T91" fmla="*/ 16 h 2928"/>
                <a:gd name="T92" fmla="*/ 3 w 2852"/>
                <a:gd name="T93" fmla="*/ 16 h 2928"/>
                <a:gd name="T94" fmla="*/ 3 w 2852"/>
                <a:gd name="T95" fmla="*/ 15 h 2928"/>
                <a:gd name="T96" fmla="*/ 3 w 2852"/>
                <a:gd name="T97" fmla="*/ 14 h 2928"/>
                <a:gd name="T98" fmla="*/ 3 w 2852"/>
                <a:gd name="T99" fmla="*/ 14 h 2928"/>
                <a:gd name="T100" fmla="*/ 3 w 2852"/>
                <a:gd name="T101" fmla="*/ 13 h 2928"/>
                <a:gd name="T102" fmla="*/ 1 w 2852"/>
                <a:gd name="T103" fmla="*/ 13 h 2928"/>
                <a:gd name="T104" fmla="*/ 1 w 2852"/>
                <a:gd name="T105" fmla="*/ 12 h 2928"/>
                <a:gd name="T106" fmla="*/ 1 w 2852"/>
                <a:gd name="T107" fmla="*/ 11 h 2928"/>
                <a:gd name="T108" fmla="*/ 1 w 2852"/>
                <a:gd name="T109" fmla="*/ 11 h 2928"/>
                <a:gd name="T110" fmla="*/ 1 w 2852"/>
                <a:gd name="T111" fmla="*/ 11 h 2928"/>
                <a:gd name="T112" fmla="*/ 1 w 2852"/>
                <a:gd name="T113" fmla="*/ 10 h 2928"/>
                <a:gd name="T114" fmla="*/ 1 w 2852"/>
                <a:gd name="T115" fmla="*/ 10 h 29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52"/>
                <a:gd name="T175" fmla="*/ 0 h 2928"/>
                <a:gd name="T176" fmla="*/ 2852 w 2852"/>
                <a:gd name="T177" fmla="*/ 2928 h 29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52" h="2928">
                  <a:moveTo>
                    <a:pt x="48" y="1303"/>
                  </a:moveTo>
                  <a:lnTo>
                    <a:pt x="81" y="1223"/>
                  </a:lnTo>
                  <a:lnTo>
                    <a:pt x="81" y="1190"/>
                  </a:lnTo>
                  <a:lnTo>
                    <a:pt x="64" y="1158"/>
                  </a:lnTo>
                  <a:lnTo>
                    <a:pt x="81" y="1125"/>
                  </a:lnTo>
                  <a:lnTo>
                    <a:pt x="97" y="1110"/>
                  </a:lnTo>
                  <a:lnTo>
                    <a:pt x="97" y="1094"/>
                  </a:lnTo>
                  <a:lnTo>
                    <a:pt x="81" y="1062"/>
                  </a:lnTo>
                  <a:lnTo>
                    <a:pt x="32" y="1094"/>
                  </a:lnTo>
                  <a:lnTo>
                    <a:pt x="16" y="1110"/>
                  </a:lnTo>
                  <a:lnTo>
                    <a:pt x="0" y="1078"/>
                  </a:lnTo>
                  <a:lnTo>
                    <a:pt x="32" y="1062"/>
                  </a:lnTo>
                  <a:lnTo>
                    <a:pt x="48" y="1029"/>
                  </a:lnTo>
                  <a:lnTo>
                    <a:pt x="81" y="1029"/>
                  </a:lnTo>
                  <a:lnTo>
                    <a:pt x="113" y="1045"/>
                  </a:lnTo>
                  <a:lnTo>
                    <a:pt x="113" y="1062"/>
                  </a:lnTo>
                  <a:lnTo>
                    <a:pt x="144" y="1045"/>
                  </a:lnTo>
                  <a:lnTo>
                    <a:pt x="193" y="1062"/>
                  </a:lnTo>
                  <a:lnTo>
                    <a:pt x="209" y="1094"/>
                  </a:lnTo>
                  <a:lnTo>
                    <a:pt x="258" y="1045"/>
                  </a:lnTo>
                  <a:lnTo>
                    <a:pt x="290" y="1029"/>
                  </a:lnTo>
                  <a:lnTo>
                    <a:pt x="323" y="1013"/>
                  </a:lnTo>
                  <a:lnTo>
                    <a:pt x="338" y="998"/>
                  </a:lnTo>
                  <a:lnTo>
                    <a:pt x="354" y="965"/>
                  </a:lnTo>
                  <a:lnTo>
                    <a:pt x="370" y="965"/>
                  </a:lnTo>
                  <a:lnTo>
                    <a:pt x="387" y="949"/>
                  </a:lnTo>
                  <a:lnTo>
                    <a:pt x="403" y="933"/>
                  </a:lnTo>
                  <a:lnTo>
                    <a:pt x="387" y="917"/>
                  </a:lnTo>
                  <a:lnTo>
                    <a:pt x="387" y="901"/>
                  </a:lnTo>
                  <a:lnTo>
                    <a:pt x="387" y="868"/>
                  </a:lnTo>
                  <a:lnTo>
                    <a:pt x="370" y="837"/>
                  </a:lnTo>
                  <a:lnTo>
                    <a:pt x="387" y="837"/>
                  </a:lnTo>
                  <a:lnTo>
                    <a:pt x="419" y="837"/>
                  </a:lnTo>
                  <a:lnTo>
                    <a:pt x="435" y="821"/>
                  </a:lnTo>
                  <a:lnTo>
                    <a:pt x="451" y="821"/>
                  </a:lnTo>
                  <a:lnTo>
                    <a:pt x="484" y="821"/>
                  </a:lnTo>
                  <a:lnTo>
                    <a:pt x="548" y="837"/>
                  </a:lnTo>
                  <a:lnTo>
                    <a:pt x="548" y="788"/>
                  </a:lnTo>
                  <a:lnTo>
                    <a:pt x="548" y="756"/>
                  </a:lnTo>
                  <a:lnTo>
                    <a:pt x="564" y="739"/>
                  </a:lnTo>
                  <a:lnTo>
                    <a:pt x="564" y="724"/>
                  </a:lnTo>
                  <a:lnTo>
                    <a:pt x="596" y="708"/>
                  </a:lnTo>
                  <a:lnTo>
                    <a:pt x="612" y="676"/>
                  </a:lnTo>
                  <a:lnTo>
                    <a:pt x="629" y="659"/>
                  </a:lnTo>
                  <a:lnTo>
                    <a:pt x="645" y="627"/>
                  </a:lnTo>
                  <a:lnTo>
                    <a:pt x="677" y="596"/>
                  </a:lnTo>
                  <a:lnTo>
                    <a:pt x="677" y="579"/>
                  </a:lnTo>
                  <a:lnTo>
                    <a:pt x="692" y="563"/>
                  </a:lnTo>
                  <a:lnTo>
                    <a:pt x="725" y="498"/>
                  </a:lnTo>
                  <a:lnTo>
                    <a:pt x="757" y="498"/>
                  </a:lnTo>
                  <a:lnTo>
                    <a:pt x="773" y="515"/>
                  </a:lnTo>
                  <a:lnTo>
                    <a:pt x="806" y="498"/>
                  </a:lnTo>
                  <a:lnTo>
                    <a:pt x="822" y="498"/>
                  </a:lnTo>
                  <a:lnTo>
                    <a:pt x="822" y="482"/>
                  </a:lnTo>
                  <a:lnTo>
                    <a:pt x="838" y="467"/>
                  </a:lnTo>
                  <a:lnTo>
                    <a:pt x="855" y="467"/>
                  </a:lnTo>
                  <a:lnTo>
                    <a:pt x="886" y="451"/>
                  </a:lnTo>
                  <a:lnTo>
                    <a:pt x="918" y="467"/>
                  </a:lnTo>
                  <a:lnTo>
                    <a:pt x="935" y="482"/>
                  </a:lnTo>
                  <a:lnTo>
                    <a:pt x="967" y="482"/>
                  </a:lnTo>
                  <a:lnTo>
                    <a:pt x="983" y="467"/>
                  </a:lnTo>
                  <a:lnTo>
                    <a:pt x="999" y="467"/>
                  </a:lnTo>
                  <a:lnTo>
                    <a:pt x="1016" y="467"/>
                  </a:lnTo>
                  <a:lnTo>
                    <a:pt x="1032" y="467"/>
                  </a:lnTo>
                  <a:lnTo>
                    <a:pt x="1047" y="467"/>
                  </a:lnTo>
                  <a:lnTo>
                    <a:pt x="1079" y="482"/>
                  </a:lnTo>
                  <a:lnTo>
                    <a:pt x="1128" y="498"/>
                  </a:lnTo>
                  <a:lnTo>
                    <a:pt x="1144" y="482"/>
                  </a:lnTo>
                  <a:lnTo>
                    <a:pt x="1144" y="451"/>
                  </a:lnTo>
                  <a:lnTo>
                    <a:pt x="1160" y="435"/>
                  </a:lnTo>
                  <a:lnTo>
                    <a:pt x="1193" y="418"/>
                  </a:lnTo>
                  <a:lnTo>
                    <a:pt x="1224" y="418"/>
                  </a:lnTo>
                  <a:lnTo>
                    <a:pt x="1241" y="418"/>
                  </a:lnTo>
                  <a:lnTo>
                    <a:pt x="1241" y="402"/>
                  </a:lnTo>
                  <a:lnTo>
                    <a:pt x="1224" y="353"/>
                  </a:lnTo>
                  <a:lnTo>
                    <a:pt x="1257" y="306"/>
                  </a:lnTo>
                  <a:lnTo>
                    <a:pt x="1289" y="290"/>
                  </a:lnTo>
                  <a:lnTo>
                    <a:pt x="1305" y="306"/>
                  </a:lnTo>
                  <a:lnTo>
                    <a:pt x="1322" y="306"/>
                  </a:lnTo>
                  <a:lnTo>
                    <a:pt x="1354" y="306"/>
                  </a:lnTo>
                  <a:lnTo>
                    <a:pt x="1403" y="306"/>
                  </a:lnTo>
                  <a:lnTo>
                    <a:pt x="1403" y="322"/>
                  </a:lnTo>
                  <a:lnTo>
                    <a:pt x="1450" y="306"/>
                  </a:lnTo>
                  <a:lnTo>
                    <a:pt x="1466" y="290"/>
                  </a:lnTo>
                  <a:lnTo>
                    <a:pt x="1515" y="290"/>
                  </a:lnTo>
                  <a:lnTo>
                    <a:pt x="1531" y="290"/>
                  </a:lnTo>
                  <a:lnTo>
                    <a:pt x="1531" y="337"/>
                  </a:lnTo>
                  <a:lnTo>
                    <a:pt x="1547" y="337"/>
                  </a:lnTo>
                  <a:lnTo>
                    <a:pt x="1660" y="337"/>
                  </a:lnTo>
                  <a:lnTo>
                    <a:pt x="1692" y="337"/>
                  </a:lnTo>
                  <a:lnTo>
                    <a:pt x="1709" y="337"/>
                  </a:lnTo>
                  <a:lnTo>
                    <a:pt x="1725" y="322"/>
                  </a:lnTo>
                  <a:lnTo>
                    <a:pt x="1709" y="306"/>
                  </a:lnTo>
                  <a:lnTo>
                    <a:pt x="1709" y="290"/>
                  </a:lnTo>
                  <a:lnTo>
                    <a:pt x="1725" y="273"/>
                  </a:lnTo>
                  <a:lnTo>
                    <a:pt x="1725" y="257"/>
                  </a:lnTo>
                  <a:lnTo>
                    <a:pt x="1725" y="241"/>
                  </a:lnTo>
                  <a:lnTo>
                    <a:pt x="1772" y="210"/>
                  </a:lnTo>
                  <a:lnTo>
                    <a:pt x="1772" y="225"/>
                  </a:lnTo>
                  <a:lnTo>
                    <a:pt x="1789" y="241"/>
                  </a:lnTo>
                  <a:lnTo>
                    <a:pt x="1805" y="241"/>
                  </a:lnTo>
                  <a:lnTo>
                    <a:pt x="1805" y="210"/>
                  </a:lnTo>
                  <a:lnTo>
                    <a:pt x="1789" y="177"/>
                  </a:lnTo>
                  <a:lnTo>
                    <a:pt x="1772" y="145"/>
                  </a:lnTo>
                  <a:lnTo>
                    <a:pt x="1772" y="129"/>
                  </a:lnTo>
                  <a:lnTo>
                    <a:pt x="1772" y="112"/>
                  </a:lnTo>
                  <a:lnTo>
                    <a:pt x="1756" y="96"/>
                  </a:lnTo>
                  <a:lnTo>
                    <a:pt x="1741" y="65"/>
                  </a:lnTo>
                  <a:lnTo>
                    <a:pt x="1772" y="49"/>
                  </a:lnTo>
                  <a:lnTo>
                    <a:pt x="1789" y="49"/>
                  </a:lnTo>
                  <a:lnTo>
                    <a:pt x="1789" y="65"/>
                  </a:lnTo>
                  <a:lnTo>
                    <a:pt x="1837" y="65"/>
                  </a:lnTo>
                  <a:lnTo>
                    <a:pt x="1853" y="112"/>
                  </a:lnTo>
                  <a:lnTo>
                    <a:pt x="1870" y="96"/>
                  </a:lnTo>
                  <a:lnTo>
                    <a:pt x="1933" y="112"/>
                  </a:lnTo>
                  <a:lnTo>
                    <a:pt x="1933" y="32"/>
                  </a:lnTo>
                  <a:lnTo>
                    <a:pt x="1933" y="0"/>
                  </a:lnTo>
                  <a:lnTo>
                    <a:pt x="1982" y="65"/>
                  </a:lnTo>
                  <a:lnTo>
                    <a:pt x="2015" y="80"/>
                  </a:lnTo>
                  <a:lnTo>
                    <a:pt x="2047" y="96"/>
                  </a:lnTo>
                  <a:lnTo>
                    <a:pt x="2047" y="129"/>
                  </a:lnTo>
                  <a:lnTo>
                    <a:pt x="2079" y="129"/>
                  </a:lnTo>
                  <a:lnTo>
                    <a:pt x="2111" y="129"/>
                  </a:lnTo>
                  <a:lnTo>
                    <a:pt x="2127" y="145"/>
                  </a:lnTo>
                  <a:lnTo>
                    <a:pt x="2127" y="177"/>
                  </a:lnTo>
                  <a:lnTo>
                    <a:pt x="2159" y="193"/>
                  </a:lnTo>
                  <a:lnTo>
                    <a:pt x="2192" y="210"/>
                  </a:lnTo>
                  <a:lnTo>
                    <a:pt x="2208" y="210"/>
                  </a:lnTo>
                  <a:lnTo>
                    <a:pt x="2224" y="210"/>
                  </a:lnTo>
                  <a:lnTo>
                    <a:pt x="2240" y="210"/>
                  </a:lnTo>
                  <a:lnTo>
                    <a:pt x="2273" y="193"/>
                  </a:lnTo>
                  <a:lnTo>
                    <a:pt x="2304" y="177"/>
                  </a:lnTo>
                  <a:lnTo>
                    <a:pt x="2304" y="193"/>
                  </a:lnTo>
                  <a:lnTo>
                    <a:pt x="2320" y="193"/>
                  </a:lnTo>
                  <a:lnTo>
                    <a:pt x="2337" y="193"/>
                  </a:lnTo>
                  <a:lnTo>
                    <a:pt x="2337" y="210"/>
                  </a:lnTo>
                  <a:lnTo>
                    <a:pt x="2353" y="241"/>
                  </a:lnTo>
                  <a:lnTo>
                    <a:pt x="2353" y="257"/>
                  </a:lnTo>
                  <a:lnTo>
                    <a:pt x="2353" y="306"/>
                  </a:lnTo>
                  <a:lnTo>
                    <a:pt x="2369" y="322"/>
                  </a:lnTo>
                  <a:lnTo>
                    <a:pt x="2337" y="322"/>
                  </a:lnTo>
                  <a:lnTo>
                    <a:pt x="2337" y="337"/>
                  </a:lnTo>
                  <a:lnTo>
                    <a:pt x="2320" y="370"/>
                  </a:lnTo>
                  <a:lnTo>
                    <a:pt x="2304" y="402"/>
                  </a:lnTo>
                  <a:lnTo>
                    <a:pt x="2288" y="418"/>
                  </a:lnTo>
                  <a:lnTo>
                    <a:pt x="2304" y="498"/>
                  </a:lnTo>
                  <a:lnTo>
                    <a:pt x="2320" y="498"/>
                  </a:lnTo>
                  <a:lnTo>
                    <a:pt x="2353" y="515"/>
                  </a:lnTo>
                  <a:lnTo>
                    <a:pt x="2369" y="531"/>
                  </a:lnTo>
                  <a:lnTo>
                    <a:pt x="2401" y="531"/>
                  </a:lnTo>
                  <a:lnTo>
                    <a:pt x="2450" y="515"/>
                  </a:lnTo>
                  <a:lnTo>
                    <a:pt x="2465" y="498"/>
                  </a:lnTo>
                  <a:lnTo>
                    <a:pt x="2498" y="531"/>
                  </a:lnTo>
                  <a:lnTo>
                    <a:pt x="2530" y="563"/>
                  </a:lnTo>
                  <a:lnTo>
                    <a:pt x="2546" y="596"/>
                  </a:lnTo>
                  <a:lnTo>
                    <a:pt x="2563" y="611"/>
                  </a:lnTo>
                  <a:lnTo>
                    <a:pt x="2595" y="627"/>
                  </a:lnTo>
                  <a:lnTo>
                    <a:pt x="2595" y="643"/>
                  </a:lnTo>
                  <a:lnTo>
                    <a:pt x="2611" y="676"/>
                  </a:lnTo>
                  <a:lnTo>
                    <a:pt x="2611" y="692"/>
                  </a:lnTo>
                  <a:lnTo>
                    <a:pt x="2611" y="708"/>
                  </a:lnTo>
                  <a:lnTo>
                    <a:pt x="2644" y="724"/>
                  </a:lnTo>
                  <a:lnTo>
                    <a:pt x="2644" y="739"/>
                  </a:lnTo>
                  <a:lnTo>
                    <a:pt x="2644" y="772"/>
                  </a:lnTo>
                  <a:lnTo>
                    <a:pt x="2644" y="788"/>
                  </a:lnTo>
                  <a:lnTo>
                    <a:pt x="2626" y="804"/>
                  </a:lnTo>
                  <a:lnTo>
                    <a:pt x="2611" y="804"/>
                  </a:lnTo>
                  <a:lnTo>
                    <a:pt x="2626" y="821"/>
                  </a:lnTo>
                  <a:lnTo>
                    <a:pt x="2626" y="853"/>
                  </a:lnTo>
                  <a:lnTo>
                    <a:pt x="2626" y="884"/>
                  </a:lnTo>
                  <a:lnTo>
                    <a:pt x="2644" y="901"/>
                  </a:lnTo>
                  <a:lnTo>
                    <a:pt x="2644" y="917"/>
                  </a:lnTo>
                  <a:lnTo>
                    <a:pt x="2675" y="933"/>
                  </a:lnTo>
                  <a:lnTo>
                    <a:pt x="2675" y="949"/>
                  </a:lnTo>
                  <a:lnTo>
                    <a:pt x="2691" y="982"/>
                  </a:lnTo>
                  <a:lnTo>
                    <a:pt x="2707" y="1013"/>
                  </a:lnTo>
                  <a:lnTo>
                    <a:pt x="2707" y="1029"/>
                  </a:lnTo>
                  <a:lnTo>
                    <a:pt x="2724" y="1062"/>
                  </a:lnTo>
                  <a:lnTo>
                    <a:pt x="2740" y="1062"/>
                  </a:lnTo>
                  <a:lnTo>
                    <a:pt x="2772" y="1094"/>
                  </a:lnTo>
                  <a:lnTo>
                    <a:pt x="2788" y="1110"/>
                  </a:lnTo>
                  <a:lnTo>
                    <a:pt x="2820" y="1125"/>
                  </a:lnTo>
                  <a:lnTo>
                    <a:pt x="2836" y="1142"/>
                  </a:lnTo>
                  <a:lnTo>
                    <a:pt x="2852" y="1174"/>
                  </a:lnTo>
                  <a:lnTo>
                    <a:pt x="2805" y="1207"/>
                  </a:lnTo>
                  <a:lnTo>
                    <a:pt x="2756" y="1239"/>
                  </a:lnTo>
                  <a:lnTo>
                    <a:pt x="2740" y="1255"/>
                  </a:lnTo>
                  <a:lnTo>
                    <a:pt x="2724" y="1270"/>
                  </a:lnTo>
                  <a:lnTo>
                    <a:pt x="2691" y="1270"/>
                  </a:lnTo>
                  <a:lnTo>
                    <a:pt x="2644" y="1270"/>
                  </a:lnTo>
                  <a:lnTo>
                    <a:pt x="2611" y="1255"/>
                  </a:lnTo>
                  <a:lnTo>
                    <a:pt x="2595" y="1255"/>
                  </a:lnTo>
                  <a:lnTo>
                    <a:pt x="2563" y="1255"/>
                  </a:lnTo>
                  <a:lnTo>
                    <a:pt x="2546" y="1255"/>
                  </a:lnTo>
                  <a:lnTo>
                    <a:pt x="2514" y="1255"/>
                  </a:lnTo>
                  <a:lnTo>
                    <a:pt x="2482" y="1255"/>
                  </a:lnTo>
                  <a:lnTo>
                    <a:pt x="2434" y="1270"/>
                  </a:lnTo>
                  <a:lnTo>
                    <a:pt x="2434" y="1303"/>
                  </a:lnTo>
                  <a:lnTo>
                    <a:pt x="2434" y="1319"/>
                  </a:lnTo>
                  <a:lnTo>
                    <a:pt x="2434" y="1351"/>
                  </a:lnTo>
                  <a:lnTo>
                    <a:pt x="2434" y="1368"/>
                  </a:lnTo>
                  <a:lnTo>
                    <a:pt x="2401" y="1399"/>
                  </a:lnTo>
                  <a:lnTo>
                    <a:pt x="2385" y="1415"/>
                  </a:lnTo>
                  <a:lnTo>
                    <a:pt x="2353" y="1464"/>
                  </a:lnTo>
                  <a:lnTo>
                    <a:pt x="2337" y="1480"/>
                  </a:lnTo>
                  <a:lnTo>
                    <a:pt x="2320" y="1496"/>
                  </a:lnTo>
                  <a:lnTo>
                    <a:pt x="2304" y="1512"/>
                  </a:lnTo>
                  <a:lnTo>
                    <a:pt x="2304" y="1544"/>
                  </a:lnTo>
                  <a:lnTo>
                    <a:pt x="2320" y="1544"/>
                  </a:lnTo>
                  <a:lnTo>
                    <a:pt x="2304" y="1593"/>
                  </a:lnTo>
                  <a:lnTo>
                    <a:pt x="2320" y="1625"/>
                  </a:lnTo>
                  <a:lnTo>
                    <a:pt x="2320" y="1641"/>
                  </a:lnTo>
                  <a:lnTo>
                    <a:pt x="2320" y="1656"/>
                  </a:lnTo>
                  <a:lnTo>
                    <a:pt x="2288" y="1754"/>
                  </a:lnTo>
                  <a:lnTo>
                    <a:pt x="2304" y="1770"/>
                  </a:lnTo>
                  <a:lnTo>
                    <a:pt x="2304" y="1834"/>
                  </a:lnTo>
                  <a:lnTo>
                    <a:pt x="2320" y="1979"/>
                  </a:lnTo>
                  <a:lnTo>
                    <a:pt x="2320" y="2091"/>
                  </a:lnTo>
                  <a:lnTo>
                    <a:pt x="2320" y="2123"/>
                  </a:lnTo>
                  <a:lnTo>
                    <a:pt x="2304" y="2140"/>
                  </a:lnTo>
                  <a:lnTo>
                    <a:pt x="2273" y="2172"/>
                  </a:lnTo>
                  <a:lnTo>
                    <a:pt x="2257" y="2203"/>
                  </a:lnTo>
                  <a:lnTo>
                    <a:pt x="2257" y="2236"/>
                  </a:lnTo>
                  <a:lnTo>
                    <a:pt x="2257" y="2268"/>
                  </a:lnTo>
                  <a:lnTo>
                    <a:pt x="2257" y="2284"/>
                  </a:lnTo>
                  <a:lnTo>
                    <a:pt x="2257" y="2348"/>
                  </a:lnTo>
                  <a:lnTo>
                    <a:pt x="2257" y="2381"/>
                  </a:lnTo>
                  <a:lnTo>
                    <a:pt x="2257" y="2413"/>
                  </a:lnTo>
                  <a:lnTo>
                    <a:pt x="2224" y="2413"/>
                  </a:lnTo>
                  <a:lnTo>
                    <a:pt x="2208" y="2413"/>
                  </a:lnTo>
                  <a:lnTo>
                    <a:pt x="2127" y="2429"/>
                  </a:lnTo>
                  <a:lnTo>
                    <a:pt x="2127" y="2493"/>
                  </a:lnTo>
                  <a:lnTo>
                    <a:pt x="2096" y="2493"/>
                  </a:lnTo>
                  <a:lnTo>
                    <a:pt x="2079" y="2477"/>
                  </a:lnTo>
                  <a:lnTo>
                    <a:pt x="2063" y="2477"/>
                  </a:lnTo>
                  <a:lnTo>
                    <a:pt x="2063" y="2446"/>
                  </a:lnTo>
                  <a:lnTo>
                    <a:pt x="2031" y="2461"/>
                  </a:lnTo>
                  <a:lnTo>
                    <a:pt x="2031" y="2446"/>
                  </a:lnTo>
                  <a:lnTo>
                    <a:pt x="1998" y="2446"/>
                  </a:lnTo>
                  <a:lnTo>
                    <a:pt x="1966" y="2446"/>
                  </a:lnTo>
                  <a:lnTo>
                    <a:pt x="1966" y="2509"/>
                  </a:lnTo>
                  <a:lnTo>
                    <a:pt x="1950" y="2509"/>
                  </a:lnTo>
                  <a:lnTo>
                    <a:pt x="1933" y="2493"/>
                  </a:lnTo>
                  <a:lnTo>
                    <a:pt x="1933" y="2477"/>
                  </a:lnTo>
                  <a:lnTo>
                    <a:pt x="1933" y="2461"/>
                  </a:lnTo>
                  <a:lnTo>
                    <a:pt x="1918" y="2446"/>
                  </a:lnTo>
                  <a:lnTo>
                    <a:pt x="1902" y="2446"/>
                  </a:lnTo>
                  <a:lnTo>
                    <a:pt x="1886" y="2461"/>
                  </a:lnTo>
                  <a:lnTo>
                    <a:pt x="1853" y="2493"/>
                  </a:lnTo>
                  <a:lnTo>
                    <a:pt x="1837" y="2526"/>
                  </a:lnTo>
                  <a:lnTo>
                    <a:pt x="1886" y="2558"/>
                  </a:lnTo>
                  <a:lnTo>
                    <a:pt x="1886" y="2589"/>
                  </a:lnTo>
                  <a:lnTo>
                    <a:pt x="1886" y="2622"/>
                  </a:lnTo>
                  <a:lnTo>
                    <a:pt x="1918" y="2622"/>
                  </a:lnTo>
                  <a:lnTo>
                    <a:pt x="1933" y="2718"/>
                  </a:lnTo>
                  <a:lnTo>
                    <a:pt x="1918" y="2734"/>
                  </a:lnTo>
                  <a:lnTo>
                    <a:pt x="1902" y="2750"/>
                  </a:lnTo>
                  <a:lnTo>
                    <a:pt x="1886" y="2767"/>
                  </a:lnTo>
                  <a:lnTo>
                    <a:pt x="1870" y="2783"/>
                  </a:lnTo>
                  <a:lnTo>
                    <a:pt x="1853" y="2799"/>
                  </a:lnTo>
                  <a:lnTo>
                    <a:pt x="1886" y="2815"/>
                  </a:lnTo>
                  <a:lnTo>
                    <a:pt x="1870" y="2832"/>
                  </a:lnTo>
                  <a:lnTo>
                    <a:pt x="1853" y="2848"/>
                  </a:lnTo>
                  <a:lnTo>
                    <a:pt x="1837" y="2863"/>
                  </a:lnTo>
                  <a:lnTo>
                    <a:pt x="1821" y="2895"/>
                  </a:lnTo>
                  <a:lnTo>
                    <a:pt x="1805" y="2895"/>
                  </a:lnTo>
                  <a:lnTo>
                    <a:pt x="1789" y="2863"/>
                  </a:lnTo>
                  <a:lnTo>
                    <a:pt x="1772" y="2863"/>
                  </a:lnTo>
                  <a:lnTo>
                    <a:pt x="1772" y="2832"/>
                  </a:lnTo>
                  <a:lnTo>
                    <a:pt x="1741" y="2832"/>
                  </a:lnTo>
                  <a:lnTo>
                    <a:pt x="1725" y="2815"/>
                  </a:lnTo>
                  <a:lnTo>
                    <a:pt x="1709" y="2832"/>
                  </a:lnTo>
                  <a:lnTo>
                    <a:pt x="1692" y="2863"/>
                  </a:lnTo>
                  <a:lnTo>
                    <a:pt x="1676" y="2879"/>
                  </a:lnTo>
                  <a:lnTo>
                    <a:pt x="1644" y="2912"/>
                  </a:lnTo>
                  <a:lnTo>
                    <a:pt x="1628" y="2912"/>
                  </a:lnTo>
                  <a:lnTo>
                    <a:pt x="1611" y="2928"/>
                  </a:lnTo>
                  <a:lnTo>
                    <a:pt x="1579" y="2912"/>
                  </a:lnTo>
                  <a:lnTo>
                    <a:pt x="1579" y="2895"/>
                  </a:lnTo>
                  <a:lnTo>
                    <a:pt x="1579" y="2863"/>
                  </a:lnTo>
                  <a:lnTo>
                    <a:pt x="1547" y="2848"/>
                  </a:lnTo>
                  <a:lnTo>
                    <a:pt x="1515" y="2863"/>
                  </a:lnTo>
                  <a:lnTo>
                    <a:pt x="1499" y="2863"/>
                  </a:lnTo>
                  <a:lnTo>
                    <a:pt x="1483" y="2863"/>
                  </a:lnTo>
                  <a:lnTo>
                    <a:pt x="1450" y="2863"/>
                  </a:lnTo>
                  <a:lnTo>
                    <a:pt x="1450" y="2832"/>
                  </a:lnTo>
                  <a:lnTo>
                    <a:pt x="1370" y="2863"/>
                  </a:lnTo>
                  <a:lnTo>
                    <a:pt x="1385" y="2832"/>
                  </a:lnTo>
                  <a:lnTo>
                    <a:pt x="1385" y="2815"/>
                  </a:lnTo>
                  <a:lnTo>
                    <a:pt x="1370" y="2799"/>
                  </a:lnTo>
                  <a:lnTo>
                    <a:pt x="1370" y="2783"/>
                  </a:lnTo>
                  <a:lnTo>
                    <a:pt x="1354" y="2767"/>
                  </a:lnTo>
                  <a:lnTo>
                    <a:pt x="1354" y="2750"/>
                  </a:lnTo>
                  <a:lnTo>
                    <a:pt x="1354" y="2734"/>
                  </a:lnTo>
                  <a:lnTo>
                    <a:pt x="1338" y="2734"/>
                  </a:lnTo>
                  <a:lnTo>
                    <a:pt x="1322" y="2734"/>
                  </a:lnTo>
                  <a:lnTo>
                    <a:pt x="1305" y="2734"/>
                  </a:lnTo>
                  <a:lnTo>
                    <a:pt x="1305" y="2718"/>
                  </a:lnTo>
                  <a:lnTo>
                    <a:pt x="1305" y="2703"/>
                  </a:lnTo>
                  <a:lnTo>
                    <a:pt x="1289" y="2703"/>
                  </a:lnTo>
                  <a:lnTo>
                    <a:pt x="1273" y="2687"/>
                  </a:lnTo>
                  <a:lnTo>
                    <a:pt x="1273" y="2670"/>
                  </a:lnTo>
                  <a:lnTo>
                    <a:pt x="1273" y="2654"/>
                  </a:lnTo>
                  <a:lnTo>
                    <a:pt x="1257" y="2654"/>
                  </a:lnTo>
                  <a:lnTo>
                    <a:pt x="1241" y="2670"/>
                  </a:lnTo>
                  <a:lnTo>
                    <a:pt x="1209" y="2654"/>
                  </a:lnTo>
                  <a:lnTo>
                    <a:pt x="1209" y="2638"/>
                  </a:lnTo>
                  <a:lnTo>
                    <a:pt x="1193" y="2638"/>
                  </a:lnTo>
                  <a:lnTo>
                    <a:pt x="1177" y="2622"/>
                  </a:lnTo>
                  <a:lnTo>
                    <a:pt x="1144" y="2622"/>
                  </a:lnTo>
                  <a:lnTo>
                    <a:pt x="1128" y="2622"/>
                  </a:lnTo>
                  <a:lnTo>
                    <a:pt x="1128" y="2638"/>
                  </a:lnTo>
                  <a:lnTo>
                    <a:pt x="1112" y="2638"/>
                  </a:lnTo>
                  <a:lnTo>
                    <a:pt x="1112" y="2622"/>
                  </a:lnTo>
                  <a:lnTo>
                    <a:pt x="1096" y="2606"/>
                  </a:lnTo>
                  <a:lnTo>
                    <a:pt x="1079" y="2622"/>
                  </a:lnTo>
                  <a:lnTo>
                    <a:pt x="1079" y="2638"/>
                  </a:lnTo>
                  <a:lnTo>
                    <a:pt x="1063" y="2638"/>
                  </a:lnTo>
                  <a:lnTo>
                    <a:pt x="1063" y="2622"/>
                  </a:lnTo>
                  <a:lnTo>
                    <a:pt x="1063" y="2606"/>
                  </a:lnTo>
                  <a:lnTo>
                    <a:pt x="1047" y="2606"/>
                  </a:lnTo>
                  <a:lnTo>
                    <a:pt x="1032" y="2606"/>
                  </a:lnTo>
                  <a:lnTo>
                    <a:pt x="1016" y="2606"/>
                  </a:lnTo>
                  <a:lnTo>
                    <a:pt x="1016" y="2589"/>
                  </a:lnTo>
                  <a:lnTo>
                    <a:pt x="1016" y="2574"/>
                  </a:lnTo>
                  <a:lnTo>
                    <a:pt x="1016" y="2558"/>
                  </a:lnTo>
                  <a:lnTo>
                    <a:pt x="999" y="2542"/>
                  </a:lnTo>
                  <a:lnTo>
                    <a:pt x="983" y="2542"/>
                  </a:lnTo>
                  <a:lnTo>
                    <a:pt x="967" y="2542"/>
                  </a:lnTo>
                  <a:lnTo>
                    <a:pt x="967" y="2574"/>
                  </a:lnTo>
                  <a:lnTo>
                    <a:pt x="967" y="2589"/>
                  </a:lnTo>
                  <a:lnTo>
                    <a:pt x="951" y="2589"/>
                  </a:lnTo>
                  <a:lnTo>
                    <a:pt x="935" y="2558"/>
                  </a:lnTo>
                  <a:lnTo>
                    <a:pt x="918" y="2493"/>
                  </a:lnTo>
                  <a:lnTo>
                    <a:pt x="870" y="2413"/>
                  </a:lnTo>
                  <a:lnTo>
                    <a:pt x="838" y="2381"/>
                  </a:lnTo>
                  <a:lnTo>
                    <a:pt x="838" y="2364"/>
                  </a:lnTo>
                  <a:lnTo>
                    <a:pt x="822" y="2364"/>
                  </a:lnTo>
                  <a:lnTo>
                    <a:pt x="806" y="2364"/>
                  </a:lnTo>
                  <a:lnTo>
                    <a:pt x="790" y="2364"/>
                  </a:lnTo>
                  <a:lnTo>
                    <a:pt x="806" y="2348"/>
                  </a:lnTo>
                  <a:lnTo>
                    <a:pt x="806" y="2332"/>
                  </a:lnTo>
                  <a:lnTo>
                    <a:pt x="806" y="2317"/>
                  </a:lnTo>
                  <a:lnTo>
                    <a:pt x="757" y="2301"/>
                  </a:lnTo>
                  <a:lnTo>
                    <a:pt x="741" y="2317"/>
                  </a:lnTo>
                  <a:lnTo>
                    <a:pt x="709" y="2301"/>
                  </a:lnTo>
                  <a:lnTo>
                    <a:pt x="692" y="2284"/>
                  </a:lnTo>
                  <a:lnTo>
                    <a:pt x="677" y="2284"/>
                  </a:lnTo>
                  <a:lnTo>
                    <a:pt x="661" y="2268"/>
                  </a:lnTo>
                  <a:lnTo>
                    <a:pt x="677" y="2268"/>
                  </a:lnTo>
                  <a:lnTo>
                    <a:pt x="661" y="2268"/>
                  </a:lnTo>
                  <a:lnTo>
                    <a:pt x="661" y="2252"/>
                  </a:lnTo>
                  <a:lnTo>
                    <a:pt x="645" y="2252"/>
                  </a:lnTo>
                  <a:lnTo>
                    <a:pt x="645" y="2236"/>
                  </a:lnTo>
                  <a:lnTo>
                    <a:pt x="629" y="2236"/>
                  </a:lnTo>
                  <a:lnTo>
                    <a:pt x="629" y="2252"/>
                  </a:lnTo>
                  <a:lnTo>
                    <a:pt x="612" y="2236"/>
                  </a:lnTo>
                  <a:lnTo>
                    <a:pt x="596" y="2236"/>
                  </a:lnTo>
                  <a:lnTo>
                    <a:pt x="580" y="2236"/>
                  </a:lnTo>
                  <a:lnTo>
                    <a:pt x="580" y="2220"/>
                  </a:lnTo>
                  <a:lnTo>
                    <a:pt x="564" y="2220"/>
                  </a:lnTo>
                  <a:lnTo>
                    <a:pt x="564" y="2203"/>
                  </a:lnTo>
                  <a:lnTo>
                    <a:pt x="548" y="2203"/>
                  </a:lnTo>
                  <a:lnTo>
                    <a:pt x="548" y="2187"/>
                  </a:lnTo>
                  <a:lnTo>
                    <a:pt x="531" y="2187"/>
                  </a:lnTo>
                  <a:lnTo>
                    <a:pt x="515" y="2187"/>
                  </a:lnTo>
                  <a:lnTo>
                    <a:pt x="500" y="2172"/>
                  </a:lnTo>
                  <a:lnTo>
                    <a:pt x="468" y="2156"/>
                  </a:lnTo>
                  <a:lnTo>
                    <a:pt x="451" y="2156"/>
                  </a:lnTo>
                  <a:lnTo>
                    <a:pt x="451" y="2140"/>
                  </a:lnTo>
                  <a:lnTo>
                    <a:pt x="435" y="2123"/>
                  </a:lnTo>
                  <a:lnTo>
                    <a:pt x="451" y="2123"/>
                  </a:lnTo>
                  <a:lnTo>
                    <a:pt x="468" y="2091"/>
                  </a:lnTo>
                  <a:lnTo>
                    <a:pt x="451" y="2091"/>
                  </a:lnTo>
                  <a:lnTo>
                    <a:pt x="435" y="2091"/>
                  </a:lnTo>
                  <a:lnTo>
                    <a:pt x="435" y="2075"/>
                  </a:lnTo>
                  <a:lnTo>
                    <a:pt x="451" y="2060"/>
                  </a:lnTo>
                  <a:lnTo>
                    <a:pt x="451" y="2043"/>
                  </a:lnTo>
                  <a:lnTo>
                    <a:pt x="468" y="2027"/>
                  </a:lnTo>
                  <a:lnTo>
                    <a:pt x="451" y="2027"/>
                  </a:lnTo>
                  <a:lnTo>
                    <a:pt x="451" y="2011"/>
                  </a:lnTo>
                  <a:lnTo>
                    <a:pt x="435" y="2011"/>
                  </a:lnTo>
                  <a:lnTo>
                    <a:pt x="419" y="2011"/>
                  </a:lnTo>
                  <a:lnTo>
                    <a:pt x="419" y="1995"/>
                  </a:lnTo>
                  <a:lnTo>
                    <a:pt x="419" y="1979"/>
                  </a:lnTo>
                  <a:lnTo>
                    <a:pt x="419" y="1962"/>
                  </a:lnTo>
                  <a:lnTo>
                    <a:pt x="419" y="1946"/>
                  </a:lnTo>
                  <a:lnTo>
                    <a:pt x="403" y="1915"/>
                  </a:lnTo>
                  <a:lnTo>
                    <a:pt x="403" y="1898"/>
                  </a:lnTo>
                  <a:lnTo>
                    <a:pt x="387" y="1898"/>
                  </a:lnTo>
                  <a:lnTo>
                    <a:pt x="370" y="1915"/>
                  </a:lnTo>
                  <a:lnTo>
                    <a:pt x="370" y="1898"/>
                  </a:lnTo>
                  <a:lnTo>
                    <a:pt x="354" y="1915"/>
                  </a:lnTo>
                  <a:lnTo>
                    <a:pt x="354" y="1898"/>
                  </a:lnTo>
                  <a:lnTo>
                    <a:pt x="338" y="1898"/>
                  </a:lnTo>
                  <a:lnTo>
                    <a:pt x="323" y="1898"/>
                  </a:lnTo>
                  <a:lnTo>
                    <a:pt x="323" y="1882"/>
                  </a:lnTo>
                  <a:lnTo>
                    <a:pt x="323" y="1866"/>
                  </a:lnTo>
                  <a:lnTo>
                    <a:pt x="323" y="1850"/>
                  </a:lnTo>
                  <a:lnTo>
                    <a:pt x="338" y="1850"/>
                  </a:lnTo>
                  <a:lnTo>
                    <a:pt x="323" y="1850"/>
                  </a:lnTo>
                  <a:lnTo>
                    <a:pt x="323" y="1834"/>
                  </a:lnTo>
                  <a:lnTo>
                    <a:pt x="306" y="1817"/>
                  </a:lnTo>
                  <a:lnTo>
                    <a:pt x="290" y="1817"/>
                  </a:lnTo>
                  <a:lnTo>
                    <a:pt x="274" y="1786"/>
                  </a:lnTo>
                  <a:lnTo>
                    <a:pt x="274" y="1770"/>
                  </a:lnTo>
                  <a:lnTo>
                    <a:pt x="258" y="1770"/>
                  </a:lnTo>
                  <a:lnTo>
                    <a:pt x="258" y="1754"/>
                  </a:lnTo>
                  <a:lnTo>
                    <a:pt x="242" y="1754"/>
                  </a:lnTo>
                  <a:lnTo>
                    <a:pt x="242" y="1737"/>
                  </a:lnTo>
                  <a:lnTo>
                    <a:pt x="225" y="1737"/>
                  </a:lnTo>
                  <a:lnTo>
                    <a:pt x="225" y="1721"/>
                  </a:lnTo>
                  <a:lnTo>
                    <a:pt x="193" y="1705"/>
                  </a:lnTo>
                  <a:lnTo>
                    <a:pt x="177" y="1705"/>
                  </a:lnTo>
                  <a:lnTo>
                    <a:pt x="161" y="1689"/>
                  </a:lnTo>
                  <a:lnTo>
                    <a:pt x="144" y="1673"/>
                  </a:lnTo>
                  <a:lnTo>
                    <a:pt x="144" y="1656"/>
                  </a:lnTo>
                  <a:lnTo>
                    <a:pt x="129" y="1656"/>
                  </a:lnTo>
                  <a:lnTo>
                    <a:pt x="129" y="1641"/>
                  </a:lnTo>
                  <a:lnTo>
                    <a:pt x="113" y="1641"/>
                  </a:lnTo>
                  <a:lnTo>
                    <a:pt x="113" y="1625"/>
                  </a:lnTo>
                  <a:lnTo>
                    <a:pt x="97" y="1625"/>
                  </a:lnTo>
                  <a:lnTo>
                    <a:pt x="81" y="1625"/>
                  </a:lnTo>
                  <a:lnTo>
                    <a:pt x="81" y="1609"/>
                  </a:lnTo>
                  <a:lnTo>
                    <a:pt x="81" y="1593"/>
                  </a:lnTo>
                  <a:lnTo>
                    <a:pt x="64" y="1593"/>
                  </a:lnTo>
                  <a:lnTo>
                    <a:pt x="64" y="1544"/>
                  </a:lnTo>
                  <a:lnTo>
                    <a:pt x="81" y="1544"/>
                  </a:lnTo>
                  <a:lnTo>
                    <a:pt x="81" y="1529"/>
                  </a:lnTo>
                  <a:lnTo>
                    <a:pt x="97" y="1529"/>
                  </a:lnTo>
                  <a:lnTo>
                    <a:pt x="97" y="1512"/>
                  </a:lnTo>
                  <a:lnTo>
                    <a:pt x="81" y="1512"/>
                  </a:lnTo>
                  <a:lnTo>
                    <a:pt x="97" y="1512"/>
                  </a:lnTo>
                  <a:lnTo>
                    <a:pt x="113" y="1512"/>
                  </a:lnTo>
                  <a:lnTo>
                    <a:pt x="113" y="1529"/>
                  </a:lnTo>
                  <a:lnTo>
                    <a:pt x="129" y="1529"/>
                  </a:lnTo>
                  <a:lnTo>
                    <a:pt x="144" y="1529"/>
                  </a:lnTo>
                  <a:lnTo>
                    <a:pt x="161" y="1529"/>
                  </a:lnTo>
                  <a:lnTo>
                    <a:pt x="161" y="1512"/>
                  </a:lnTo>
                  <a:lnTo>
                    <a:pt x="161" y="1496"/>
                  </a:lnTo>
                  <a:lnTo>
                    <a:pt x="177" y="1496"/>
                  </a:lnTo>
                  <a:lnTo>
                    <a:pt x="177" y="1480"/>
                  </a:lnTo>
                  <a:lnTo>
                    <a:pt x="161" y="1464"/>
                  </a:lnTo>
                  <a:lnTo>
                    <a:pt x="177" y="1464"/>
                  </a:lnTo>
                  <a:lnTo>
                    <a:pt x="177" y="1448"/>
                  </a:lnTo>
                  <a:lnTo>
                    <a:pt x="161" y="1448"/>
                  </a:lnTo>
                  <a:lnTo>
                    <a:pt x="161" y="1431"/>
                  </a:lnTo>
                  <a:lnTo>
                    <a:pt x="177" y="1415"/>
                  </a:lnTo>
                  <a:lnTo>
                    <a:pt x="177" y="1399"/>
                  </a:lnTo>
                  <a:lnTo>
                    <a:pt x="177" y="1384"/>
                  </a:lnTo>
                  <a:lnTo>
                    <a:pt x="161" y="1384"/>
                  </a:lnTo>
                  <a:lnTo>
                    <a:pt x="144" y="1384"/>
                  </a:lnTo>
                  <a:lnTo>
                    <a:pt x="129" y="1384"/>
                  </a:lnTo>
                  <a:lnTo>
                    <a:pt x="113" y="1384"/>
                  </a:lnTo>
                  <a:lnTo>
                    <a:pt x="97" y="1384"/>
                  </a:lnTo>
                  <a:lnTo>
                    <a:pt x="81" y="1384"/>
                  </a:lnTo>
                  <a:lnTo>
                    <a:pt x="64" y="1384"/>
                  </a:lnTo>
                  <a:lnTo>
                    <a:pt x="48" y="1384"/>
                  </a:lnTo>
                  <a:lnTo>
                    <a:pt x="48" y="1368"/>
                  </a:lnTo>
                  <a:lnTo>
                    <a:pt x="32" y="1368"/>
                  </a:lnTo>
                  <a:lnTo>
                    <a:pt x="32" y="1351"/>
                  </a:lnTo>
                  <a:lnTo>
                    <a:pt x="16" y="1351"/>
                  </a:lnTo>
                  <a:lnTo>
                    <a:pt x="48" y="1335"/>
                  </a:lnTo>
                  <a:lnTo>
                    <a:pt x="48" y="1319"/>
                  </a:lnTo>
                  <a:lnTo>
                    <a:pt x="48" y="130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56" name="Freeform 30"/>
            <p:cNvSpPr>
              <a:spLocks/>
            </p:cNvSpPr>
            <p:nvPr/>
          </p:nvSpPr>
          <p:spPr bwMode="auto">
            <a:xfrm>
              <a:off x="335" y="3007"/>
              <a:ext cx="1426" cy="1463"/>
            </a:xfrm>
            <a:custGeom>
              <a:avLst/>
              <a:gdLst>
                <a:gd name="T0" fmla="*/ 1 w 2852"/>
                <a:gd name="T1" fmla="*/ 8 h 2928"/>
                <a:gd name="T2" fmla="*/ 1 w 2852"/>
                <a:gd name="T3" fmla="*/ 8 h 2928"/>
                <a:gd name="T4" fmla="*/ 3 w 2852"/>
                <a:gd name="T5" fmla="*/ 7 h 2928"/>
                <a:gd name="T6" fmla="*/ 3 w 2852"/>
                <a:gd name="T7" fmla="*/ 6 h 2928"/>
                <a:gd name="T8" fmla="*/ 5 w 2852"/>
                <a:gd name="T9" fmla="*/ 5 h 2928"/>
                <a:gd name="T10" fmla="*/ 6 w 2852"/>
                <a:gd name="T11" fmla="*/ 4 h 2928"/>
                <a:gd name="T12" fmla="*/ 6 w 2852"/>
                <a:gd name="T13" fmla="*/ 3 h 2928"/>
                <a:gd name="T14" fmla="*/ 9 w 2852"/>
                <a:gd name="T15" fmla="*/ 3 h 2928"/>
                <a:gd name="T16" fmla="*/ 10 w 2852"/>
                <a:gd name="T17" fmla="*/ 3 h 2928"/>
                <a:gd name="T18" fmla="*/ 11 w 2852"/>
                <a:gd name="T19" fmla="*/ 2 h 2928"/>
                <a:gd name="T20" fmla="*/ 12 w 2852"/>
                <a:gd name="T21" fmla="*/ 2 h 2928"/>
                <a:gd name="T22" fmla="*/ 13 w 2852"/>
                <a:gd name="T23" fmla="*/ 2 h 2928"/>
                <a:gd name="T24" fmla="*/ 13 w 2852"/>
                <a:gd name="T25" fmla="*/ 1 h 2928"/>
                <a:gd name="T26" fmla="*/ 14 w 2852"/>
                <a:gd name="T27" fmla="*/ 0 h 2928"/>
                <a:gd name="T28" fmla="*/ 15 w 2852"/>
                <a:gd name="T29" fmla="*/ 0 h 2928"/>
                <a:gd name="T30" fmla="*/ 18 w 2852"/>
                <a:gd name="T31" fmla="*/ 1 h 2928"/>
                <a:gd name="T32" fmla="*/ 19 w 2852"/>
                <a:gd name="T33" fmla="*/ 1 h 2928"/>
                <a:gd name="T34" fmla="*/ 18 w 2852"/>
                <a:gd name="T35" fmla="*/ 3 h 2928"/>
                <a:gd name="T36" fmla="*/ 20 w 2852"/>
                <a:gd name="T37" fmla="*/ 3 h 2928"/>
                <a:gd name="T38" fmla="*/ 21 w 2852"/>
                <a:gd name="T39" fmla="*/ 5 h 2928"/>
                <a:gd name="T40" fmla="*/ 21 w 2852"/>
                <a:gd name="T41" fmla="*/ 6 h 2928"/>
                <a:gd name="T42" fmla="*/ 22 w 2852"/>
                <a:gd name="T43" fmla="*/ 7 h 2928"/>
                <a:gd name="T44" fmla="*/ 22 w 2852"/>
                <a:gd name="T45" fmla="*/ 9 h 2928"/>
                <a:gd name="T46" fmla="*/ 21 w 2852"/>
                <a:gd name="T47" fmla="*/ 9 h 2928"/>
                <a:gd name="T48" fmla="*/ 20 w 2852"/>
                <a:gd name="T49" fmla="*/ 10 h 2928"/>
                <a:gd name="T50" fmla="*/ 18 w 2852"/>
                <a:gd name="T51" fmla="*/ 12 h 2928"/>
                <a:gd name="T52" fmla="*/ 18 w 2852"/>
                <a:gd name="T53" fmla="*/ 14 h 2928"/>
                <a:gd name="T54" fmla="*/ 18 w 2852"/>
                <a:gd name="T55" fmla="*/ 17 h 2928"/>
                <a:gd name="T56" fmla="*/ 17 w 2852"/>
                <a:gd name="T57" fmla="*/ 19 h 2928"/>
                <a:gd name="T58" fmla="*/ 15 w 2852"/>
                <a:gd name="T59" fmla="*/ 19 h 2928"/>
                <a:gd name="T60" fmla="*/ 14 w 2852"/>
                <a:gd name="T61" fmla="*/ 19 h 2928"/>
                <a:gd name="T62" fmla="*/ 14 w 2852"/>
                <a:gd name="T63" fmla="*/ 21 h 2928"/>
                <a:gd name="T64" fmla="*/ 14 w 2852"/>
                <a:gd name="T65" fmla="*/ 22 h 2928"/>
                <a:gd name="T66" fmla="*/ 13 w 2852"/>
                <a:gd name="T67" fmla="*/ 22 h 2928"/>
                <a:gd name="T68" fmla="*/ 12 w 2852"/>
                <a:gd name="T69" fmla="*/ 22 h 2928"/>
                <a:gd name="T70" fmla="*/ 11 w 2852"/>
                <a:gd name="T71" fmla="*/ 22 h 2928"/>
                <a:gd name="T72" fmla="*/ 11 w 2852"/>
                <a:gd name="T73" fmla="*/ 21 h 2928"/>
                <a:gd name="T74" fmla="*/ 10 w 2852"/>
                <a:gd name="T75" fmla="*/ 20 h 2928"/>
                <a:gd name="T76" fmla="*/ 9 w 2852"/>
                <a:gd name="T77" fmla="*/ 20 h 2928"/>
                <a:gd name="T78" fmla="*/ 9 w 2852"/>
                <a:gd name="T79" fmla="*/ 20 h 2928"/>
                <a:gd name="T80" fmla="*/ 7 w 2852"/>
                <a:gd name="T81" fmla="*/ 19 h 2928"/>
                <a:gd name="T82" fmla="*/ 6 w 2852"/>
                <a:gd name="T83" fmla="*/ 18 h 2928"/>
                <a:gd name="T84" fmla="*/ 6 w 2852"/>
                <a:gd name="T85" fmla="*/ 17 h 2928"/>
                <a:gd name="T86" fmla="*/ 6 w 2852"/>
                <a:gd name="T87" fmla="*/ 17 h 2928"/>
                <a:gd name="T88" fmla="*/ 5 w 2852"/>
                <a:gd name="T89" fmla="*/ 17 h 2928"/>
                <a:gd name="T90" fmla="*/ 3 w 2852"/>
                <a:gd name="T91" fmla="*/ 16 h 2928"/>
                <a:gd name="T92" fmla="*/ 3 w 2852"/>
                <a:gd name="T93" fmla="*/ 16 h 2928"/>
                <a:gd name="T94" fmla="*/ 3 w 2852"/>
                <a:gd name="T95" fmla="*/ 15 h 2928"/>
                <a:gd name="T96" fmla="*/ 3 w 2852"/>
                <a:gd name="T97" fmla="*/ 14 h 2928"/>
                <a:gd name="T98" fmla="*/ 3 w 2852"/>
                <a:gd name="T99" fmla="*/ 14 h 2928"/>
                <a:gd name="T100" fmla="*/ 3 w 2852"/>
                <a:gd name="T101" fmla="*/ 13 h 2928"/>
                <a:gd name="T102" fmla="*/ 1 w 2852"/>
                <a:gd name="T103" fmla="*/ 13 h 2928"/>
                <a:gd name="T104" fmla="*/ 1 w 2852"/>
                <a:gd name="T105" fmla="*/ 12 h 2928"/>
                <a:gd name="T106" fmla="*/ 1 w 2852"/>
                <a:gd name="T107" fmla="*/ 11 h 2928"/>
                <a:gd name="T108" fmla="*/ 1 w 2852"/>
                <a:gd name="T109" fmla="*/ 11 h 2928"/>
                <a:gd name="T110" fmla="*/ 1 w 2852"/>
                <a:gd name="T111" fmla="*/ 11 h 2928"/>
                <a:gd name="T112" fmla="*/ 1 w 2852"/>
                <a:gd name="T113" fmla="*/ 10 h 2928"/>
                <a:gd name="T114" fmla="*/ 1 w 2852"/>
                <a:gd name="T115" fmla="*/ 10 h 29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52"/>
                <a:gd name="T175" fmla="*/ 0 h 2928"/>
                <a:gd name="T176" fmla="*/ 2852 w 2852"/>
                <a:gd name="T177" fmla="*/ 2928 h 29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52" h="2928">
                  <a:moveTo>
                    <a:pt x="48" y="1303"/>
                  </a:moveTo>
                  <a:lnTo>
                    <a:pt x="81" y="1223"/>
                  </a:lnTo>
                  <a:lnTo>
                    <a:pt x="81" y="1190"/>
                  </a:lnTo>
                  <a:lnTo>
                    <a:pt x="64" y="1158"/>
                  </a:lnTo>
                  <a:lnTo>
                    <a:pt x="81" y="1125"/>
                  </a:lnTo>
                  <a:lnTo>
                    <a:pt x="97" y="1110"/>
                  </a:lnTo>
                  <a:lnTo>
                    <a:pt x="97" y="1094"/>
                  </a:lnTo>
                  <a:lnTo>
                    <a:pt x="81" y="1062"/>
                  </a:lnTo>
                  <a:lnTo>
                    <a:pt x="32" y="1094"/>
                  </a:lnTo>
                  <a:lnTo>
                    <a:pt x="16" y="1110"/>
                  </a:lnTo>
                  <a:lnTo>
                    <a:pt x="0" y="1078"/>
                  </a:lnTo>
                  <a:lnTo>
                    <a:pt x="32" y="1062"/>
                  </a:lnTo>
                  <a:lnTo>
                    <a:pt x="48" y="1029"/>
                  </a:lnTo>
                  <a:lnTo>
                    <a:pt x="81" y="1029"/>
                  </a:lnTo>
                  <a:lnTo>
                    <a:pt x="113" y="1045"/>
                  </a:lnTo>
                  <a:lnTo>
                    <a:pt x="113" y="1062"/>
                  </a:lnTo>
                  <a:lnTo>
                    <a:pt x="144" y="1045"/>
                  </a:lnTo>
                  <a:lnTo>
                    <a:pt x="193" y="1062"/>
                  </a:lnTo>
                  <a:lnTo>
                    <a:pt x="209" y="1094"/>
                  </a:lnTo>
                  <a:lnTo>
                    <a:pt x="258" y="1045"/>
                  </a:lnTo>
                  <a:lnTo>
                    <a:pt x="290" y="1029"/>
                  </a:lnTo>
                  <a:lnTo>
                    <a:pt x="323" y="1013"/>
                  </a:lnTo>
                  <a:lnTo>
                    <a:pt x="338" y="998"/>
                  </a:lnTo>
                  <a:lnTo>
                    <a:pt x="354" y="965"/>
                  </a:lnTo>
                  <a:lnTo>
                    <a:pt x="370" y="965"/>
                  </a:lnTo>
                  <a:lnTo>
                    <a:pt x="387" y="949"/>
                  </a:lnTo>
                  <a:lnTo>
                    <a:pt x="403" y="933"/>
                  </a:lnTo>
                  <a:lnTo>
                    <a:pt x="387" y="917"/>
                  </a:lnTo>
                  <a:lnTo>
                    <a:pt x="387" y="901"/>
                  </a:lnTo>
                  <a:lnTo>
                    <a:pt x="387" y="868"/>
                  </a:lnTo>
                  <a:lnTo>
                    <a:pt x="370" y="837"/>
                  </a:lnTo>
                  <a:lnTo>
                    <a:pt x="387" y="837"/>
                  </a:lnTo>
                  <a:lnTo>
                    <a:pt x="419" y="837"/>
                  </a:lnTo>
                  <a:lnTo>
                    <a:pt x="435" y="821"/>
                  </a:lnTo>
                  <a:lnTo>
                    <a:pt x="451" y="821"/>
                  </a:lnTo>
                  <a:lnTo>
                    <a:pt x="484" y="821"/>
                  </a:lnTo>
                  <a:lnTo>
                    <a:pt x="548" y="837"/>
                  </a:lnTo>
                  <a:lnTo>
                    <a:pt x="548" y="788"/>
                  </a:lnTo>
                  <a:lnTo>
                    <a:pt x="548" y="756"/>
                  </a:lnTo>
                  <a:lnTo>
                    <a:pt x="564" y="739"/>
                  </a:lnTo>
                  <a:lnTo>
                    <a:pt x="564" y="724"/>
                  </a:lnTo>
                  <a:lnTo>
                    <a:pt x="596" y="708"/>
                  </a:lnTo>
                  <a:lnTo>
                    <a:pt x="612" y="676"/>
                  </a:lnTo>
                  <a:lnTo>
                    <a:pt x="629" y="659"/>
                  </a:lnTo>
                  <a:lnTo>
                    <a:pt x="645" y="627"/>
                  </a:lnTo>
                  <a:lnTo>
                    <a:pt x="677" y="596"/>
                  </a:lnTo>
                  <a:lnTo>
                    <a:pt x="677" y="579"/>
                  </a:lnTo>
                  <a:lnTo>
                    <a:pt x="692" y="563"/>
                  </a:lnTo>
                  <a:lnTo>
                    <a:pt x="725" y="498"/>
                  </a:lnTo>
                  <a:lnTo>
                    <a:pt x="757" y="498"/>
                  </a:lnTo>
                  <a:lnTo>
                    <a:pt x="773" y="515"/>
                  </a:lnTo>
                  <a:lnTo>
                    <a:pt x="806" y="498"/>
                  </a:lnTo>
                  <a:lnTo>
                    <a:pt x="822" y="498"/>
                  </a:lnTo>
                  <a:lnTo>
                    <a:pt x="822" y="482"/>
                  </a:lnTo>
                  <a:lnTo>
                    <a:pt x="838" y="467"/>
                  </a:lnTo>
                  <a:lnTo>
                    <a:pt x="855" y="467"/>
                  </a:lnTo>
                  <a:lnTo>
                    <a:pt x="886" y="451"/>
                  </a:lnTo>
                  <a:lnTo>
                    <a:pt x="918" y="467"/>
                  </a:lnTo>
                  <a:lnTo>
                    <a:pt x="935" y="482"/>
                  </a:lnTo>
                  <a:lnTo>
                    <a:pt x="967" y="482"/>
                  </a:lnTo>
                  <a:lnTo>
                    <a:pt x="983" y="467"/>
                  </a:lnTo>
                  <a:lnTo>
                    <a:pt x="999" y="467"/>
                  </a:lnTo>
                  <a:lnTo>
                    <a:pt x="1016" y="467"/>
                  </a:lnTo>
                  <a:lnTo>
                    <a:pt x="1032" y="467"/>
                  </a:lnTo>
                  <a:lnTo>
                    <a:pt x="1047" y="467"/>
                  </a:lnTo>
                  <a:lnTo>
                    <a:pt x="1079" y="482"/>
                  </a:lnTo>
                  <a:lnTo>
                    <a:pt x="1128" y="498"/>
                  </a:lnTo>
                  <a:lnTo>
                    <a:pt x="1144" y="482"/>
                  </a:lnTo>
                  <a:lnTo>
                    <a:pt x="1144" y="451"/>
                  </a:lnTo>
                  <a:lnTo>
                    <a:pt x="1160" y="435"/>
                  </a:lnTo>
                  <a:lnTo>
                    <a:pt x="1193" y="418"/>
                  </a:lnTo>
                  <a:lnTo>
                    <a:pt x="1224" y="418"/>
                  </a:lnTo>
                  <a:lnTo>
                    <a:pt x="1241" y="418"/>
                  </a:lnTo>
                  <a:lnTo>
                    <a:pt x="1241" y="402"/>
                  </a:lnTo>
                  <a:lnTo>
                    <a:pt x="1224" y="353"/>
                  </a:lnTo>
                  <a:lnTo>
                    <a:pt x="1257" y="306"/>
                  </a:lnTo>
                  <a:lnTo>
                    <a:pt x="1289" y="290"/>
                  </a:lnTo>
                  <a:lnTo>
                    <a:pt x="1305" y="306"/>
                  </a:lnTo>
                  <a:lnTo>
                    <a:pt x="1322" y="306"/>
                  </a:lnTo>
                  <a:lnTo>
                    <a:pt x="1354" y="306"/>
                  </a:lnTo>
                  <a:lnTo>
                    <a:pt x="1403" y="306"/>
                  </a:lnTo>
                  <a:lnTo>
                    <a:pt x="1403" y="322"/>
                  </a:lnTo>
                  <a:lnTo>
                    <a:pt x="1450" y="306"/>
                  </a:lnTo>
                  <a:lnTo>
                    <a:pt x="1466" y="290"/>
                  </a:lnTo>
                  <a:lnTo>
                    <a:pt x="1515" y="290"/>
                  </a:lnTo>
                  <a:lnTo>
                    <a:pt x="1531" y="290"/>
                  </a:lnTo>
                  <a:lnTo>
                    <a:pt x="1531" y="337"/>
                  </a:lnTo>
                  <a:lnTo>
                    <a:pt x="1547" y="337"/>
                  </a:lnTo>
                  <a:lnTo>
                    <a:pt x="1660" y="337"/>
                  </a:lnTo>
                  <a:lnTo>
                    <a:pt x="1692" y="337"/>
                  </a:lnTo>
                  <a:lnTo>
                    <a:pt x="1709" y="337"/>
                  </a:lnTo>
                  <a:lnTo>
                    <a:pt x="1725" y="322"/>
                  </a:lnTo>
                  <a:lnTo>
                    <a:pt x="1709" y="306"/>
                  </a:lnTo>
                  <a:lnTo>
                    <a:pt x="1709" y="290"/>
                  </a:lnTo>
                  <a:lnTo>
                    <a:pt x="1725" y="273"/>
                  </a:lnTo>
                  <a:lnTo>
                    <a:pt x="1725" y="257"/>
                  </a:lnTo>
                  <a:lnTo>
                    <a:pt x="1725" y="241"/>
                  </a:lnTo>
                  <a:lnTo>
                    <a:pt x="1772" y="210"/>
                  </a:lnTo>
                  <a:lnTo>
                    <a:pt x="1772" y="225"/>
                  </a:lnTo>
                  <a:lnTo>
                    <a:pt x="1789" y="241"/>
                  </a:lnTo>
                  <a:lnTo>
                    <a:pt x="1805" y="241"/>
                  </a:lnTo>
                  <a:lnTo>
                    <a:pt x="1805" y="210"/>
                  </a:lnTo>
                  <a:lnTo>
                    <a:pt x="1789" y="177"/>
                  </a:lnTo>
                  <a:lnTo>
                    <a:pt x="1772" y="145"/>
                  </a:lnTo>
                  <a:lnTo>
                    <a:pt x="1772" y="129"/>
                  </a:lnTo>
                  <a:lnTo>
                    <a:pt x="1772" y="112"/>
                  </a:lnTo>
                  <a:lnTo>
                    <a:pt x="1756" y="96"/>
                  </a:lnTo>
                  <a:lnTo>
                    <a:pt x="1741" y="65"/>
                  </a:lnTo>
                  <a:lnTo>
                    <a:pt x="1772" y="49"/>
                  </a:lnTo>
                  <a:lnTo>
                    <a:pt x="1789" y="49"/>
                  </a:lnTo>
                  <a:lnTo>
                    <a:pt x="1789" y="65"/>
                  </a:lnTo>
                  <a:lnTo>
                    <a:pt x="1837" y="65"/>
                  </a:lnTo>
                  <a:lnTo>
                    <a:pt x="1853" y="112"/>
                  </a:lnTo>
                  <a:lnTo>
                    <a:pt x="1870" y="96"/>
                  </a:lnTo>
                  <a:lnTo>
                    <a:pt x="1933" y="112"/>
                  </a:lnTo>
                  <a:lnTo>
                    <a:pt x="1933" y="32"/>
                  </a:lnTo>
                  <a:lnTo>
                    <a:pt x="1933" y="0"/>
                  </a:lnTo>
                  <a:lnTo>
                    <a:pt x="1982" y="65"/>
                  </a:lnTo>
                  <a:lnTo>
                    <a:pt x="2015" y="80"/>
                  </a:lnTo>
                  <a:lnTo>
                    <a:pt x="2047" y="96"/>
                  </a:lnTo>
                  <a:lnTo>
                    <a:pt x="2047" y="129"/>
                  </a:lnTo>
                  <a:lnTo>
                    <a:pt x="2079" y="129"/>
                  </a:lnTo>
                  <a:lnTo>
                    <a:pt x="2111" y="129"/>
                  </a:lnTo>
                  <a:lnTo>
                    <a:pt x="2127" y="145"/>
                  </a:lnTo>
                  <a:lnTo>
                    <a:pt x="2127" y="177"/>
                  </a:lnTo>
                  <a:lnTo>
                    <a:pt x="2159" y="193"/>
                  </a:lnTo>
                  <a:lnTo>
                    <a:pt x="2192" y="210"/>
                  </a:lnTo>
                  <a:lnTo>
                    <a:pt x="2208" y="210"/>
                  </a:lnTo>
                  <a:lnTo>
                    <a:pt x="2224" y="210"/>
                  </a:lnTo>
                  <a:lnTo>
                    <a:pt x="2240" y="210"/>
                  </a:lnTo>
                  <a:lnTo>
                    <a:pt x="2273" y="193"/>
                  </a:lnTo>
                  <a:lnTo>
                    <a:pt x="2304" y="177"/>
                  </a:lnTo>
                  <a:lnTo>
                    <a:pt x="2304" y="193"/>
                  </a:lnTo>
                  <a:lnTo>
                    <a:pt x="2320" y="193"/>
                  </a:lnTo>
                  <a:lnTo>
                    <a:pt x="2337" y="193"/>
                  </a:lnTo>
                  <a:lnTo>
                    <a:pt x="2337" y="210"/>
                  </a:lnTo>
                  <a:lnTo>
                    <a:pt x="2353" y="241"/>
                  </a:lnTo>
                  <a:lnTo>
                    <a:pt x="2353" y="257"/>
                  </a:lnTo>
                  <a:lnTo>
                    <a:pt x="2353" y="306"/>
                  </a:lnTo>
                  <a:lnTo>
                    <a:pt x="2369" y="322"/>
                  </a:lnTo>
                  <a:lnTo>
                    <a:pt x="2337" y="322"/>
                  </a:lnTo>
                  <a:lnTo>
                    <a:pt x="2337" y="337"/>
                  </a:lnTo>
                  <a:lnTo>
                    <a:pt x="2320" y="370"/>
                  </a:lnTo>
                  <a:lnTo>
                    <a:pt x="2304" y="402"/>
                  </a:lnTo>
                  <a:lnTo>
                    <a:pt x="2288" y="418"/>
                  </a:lnTo>
                  <a:lnTo>
                    <a:pt x="2304" y="498"/>
                  </a:lnTo>
                  <a:lnTo>
                    <a:pt x="2320" y="498"/>
                  </a:lnTo>
                  <a:lnTo>
                    <a:pt x="2353" y="515"/>
                  </a:lnTo>
                  <a:lnTo>
                    <a:pt x="2369" y="531"/>
                  </a:lnTo>
                  <a:lnTo>
                    <a:pt x="2401" y="531"/>
                  </a:lnTo>
                  <a:lnTo>
                    <a:pt x="2450" y="515"/>
                  </a:lnTo>
                  <a:lnTo>
                    <a:pt x="2465" y="498"/>
                  </a:lnTo>
                  <a:lnTo>
                    <a:pt x="2498" y="531"/>
                  </a:lnTo>
                  <a:lnTo>
                    <a:pt x="2530" y="563"/>
                  </a:lnTo>
                  <a:lnTo>
                    <a:pt x="2546" y="596"/>
                  </a:lnTo>
                  <a:lnTo>
                    <a:pt x="2563" y="611"/>
                  </a:lnTo>
                  <a:lnTo>
                    <a:pt x="2595" y="627"/>
                  </a:lnTo>
                  <a:lnTo>
                    <a:pt x="2595" y="643"/>
                  </a:lnTo>
                  <a:lnTo>
                    <a:pt x="2611" y="676"/>
                  </a:lnTo>
                  <a:lnTo>
                    <a:pt x="2611" y="692"/>
                  </a:lnTo>
                  <a:lnTo>
                    <a:pt x="2611" y="708"/>
                  </a:lnTo>
                  <a:lnTo>
                    <a:pt x="2644" y="724"/>
                  </a:lnTo>
                  <a:lnTo>
                    <a:pt x="2644" y="739"/>
                  </a:lnTo>
                  <a:lnTo>
                    <a:pt x="2644" y="772"/>
                  </a:lnTo>
                  <a:lnTo>
                    <a:pt x="2644" y="788"/>
                  </a:lnTo>
                  <a:lnTo>
                    <a:pt x="2626" y="804"/>
                  </a:lnTo>
                  <a:lnTo>
                    <a:pt x="2611" y="804"/>
                  </a:lnTo>
                  <a:lnTo>
                    <a:pt x="2626" y="821"/>
                  </a:lnTo>
                  <a:lnTo>
                    <a:pt x="2626" y="853"/>
                  </a:lnTo>
                  <a:lnTo>
                    <a:pt x="2626" y="884"/>
                  </a:lnTo>
                  <a:lnTo>
                    <a:pt x="2644" y="901"/>
                  </a:lnTo>
                  <a:lnTo>
                    <a:pt x="2644" y="917"/>
                  </a:lnTo>
                  <a:lnTo>
                    <a:pt x="2675" y="933"/>
                  </a:lnTo>
                  <a:lnTo>
                    <a:pt x="2675" y="949"/>
                  </a:lnTo>
                  <a:lnTo>
                    <a:pt x="2691" y="982"/>
                  </a:lnTo>
                  <a:lnTo>
                    <a:pt x="2707" y="1013"/>
                  </a:lnTo>
                  <a:lnTo>
                    <a:pt x="2707" y="1029"/>
                  </a:lnTo>
                  <a:lnTo>
                    <a:pt x="2724" y="1062"/>
                  </a:lnTo>
                  <a:lnTo>
                    <a:pt x="2740" y="1062"/>
                  </a:lnTo>
                  <a:lnTo>
                    <a:pt x="2772" y="1094"/>
                  </a:lnTo>
                  <a:lnTo>
                    <a:pt x="2788" y="1110"/>
                  </a:lnTo>
                  <a:lnTo>
                    <a:pt x="2820" y="1125"/>
                  </a:lnTo>
                  <a:lnTo>
                    <a:pt x="2836" y="1142"/>
                  </a:lnTo>
                  <a:lnTo>
                    <a:pt x="2852" y="1174"/>
                  </a:lnTo>
                  <a:lnTo>
                    <a:pt x="2805" y="1207"/>
                  </a:lnTo>
                  <a:lnTo>
                    <a:pt x="2756" y="1239"/>
                  </a:lnTo>
                  <a:lnTo>
                    <a:pt x="2740" y="1255"/>
                  </a:lnTo>
                  <a:lnTo>
                    <a:pt x="2724" y="1270"/>
                  </a:lnTo>
                  <a:lnTo>
                    <a:pt x="2691" y="1270"/>
                  </a:lnTo>
                  <a:lnTo>
                    <a:pt x="2644" y="1270"/>
                  </a:lnTo>
                  <a:lnTo>
                    <a:pt x="2611" y="1255"/>
                  </a:lnTo>
                  <a:lnTo>
                    <a:pt x="2595" y="1255"/>
                  </a:lnTo>
                  <a:lnTo>
                    <a:pt x="2563" y="1255"/>
                  </a:lnTo>
                  <a:lnTo>
                    <a:pt x="2546" y="1255"/>
                  </a:lnTo>
                  <a:lnTo>
                    <a:pt x="2514" y="1255"/>
                  </a:lnTo>
                  <a:lnTo>
                    <a:pt x="2482" y="1255"/>
                  </a:lnTo>
                  <a:lnTo>
                    <a:pt x="2434" y="1270"/>
                  </a:lnTo>
                  <a:lnTo>
                    <a:pt x="2434" y="1303"/>
                  </a:lnTo>
                  <a:lnTo>
                    <a:pt x="2434" y="1319"/>
                  </a:lnTo>
                  <a:lnTo>
                    <a:pt x="2434" y="1351"/>
                  </a:lnTo>
                  <a:lnTo>
                    <a:pt x="2434" y="1368"/>
                  </a:lnTo>
                  <a:lnTo>
                    <a:pt x="2401" y="1399"/>
                  </a:lnTo>
                  <a:lnTo>
                    <a:pt x="2385" y="1415"/>
                  </a:lnTo>
                  <a:lnTo>
                    <a:pt x="2353" y="1464"/>
                  </a:lnTo>
                  <a:lnTo>
                    <a:pt x="2337" y="1480"/>
                  </a:lnTo>
                  <a:lnTo>
                    <a:pt x="2320" y="1496"/>
                  </a:lnTo>
                  <a:lnTo>
                    <a:pt x="2304" y="1512"/>
                  </a:lnTo>
                  <a:lnTo>
                    <a:pt x="2304" y="1544"/>
                  </a:lnTo>
                  <a:lnTo>
                    <a:pt x="2320" y="1544"/>
                  </a:lnTo>
                  <a:lnTo>
                    <a:pt x="2304" y="1593"/>
                  </a:lnTo>
                  <a:lnTo>
                    <a:pt x="2320" y="1625"/>
                  </a:lnTo>
                  <a:lnTo>
                    <a:pt x="2320" y="1641"/>
                  </a:lnTo>
                  <a:lnTo>
                    <a:pt x="2320" y="1656"/>
                  </a:lnTo>
                  <a:lnTo>
                    <a:pt x="2288" y="1754"/>
                  </a:lnTo>
                  <a:lnTo>
                    <a:pt x="2304" y="1770"/>
                  </a:lnTo>
                  <a:lnTo>
                    <a:pt x="2304" y="1834"/>
                  </a:lnTo>
                  <a:lnTo>
                    <a:pt x="2320" y="1979"/>
                  </a:lnTo>
                  <a:lnTo>
                    <a:pt x="2320" y="2091"/>
                  </a:lnTo>
                  <a:lnTo>
                    <a:pt x="2320" y="2123"/>
                  </a:lnTo>
                  <a:lnTo>
                    <a:pt x="2304" y="2140"/>
                  </a:lnTo>
                  <a:lnTo>
                    <a:pt x="2273" y="2172"/>
                  </a:lnTo>
                  <a:lnTo>
                    <a:pt x="2257" y="2203"/>
                  </a:lnTo>
                  <a:lnTo>
                    <a:pt x="2257" y="2236"/>
                  </a:lnTo>
                  <a:lnTo>
                    <a:pt x="2257" y="2268"/>
                  </a:lnTo>
                  <a:lnTo>
                    <a:pt x="2257" y="2284"/>
                  </a:lnTo>
                  <a:lnTo>
                    <a:pt x="2257" y="2348"/>
                  </a:lnTo>
                  <a:lnTo>
                    <a:pt x="2257" y="2381"/>
                  </a:lnTo>
                  <a:lnTo>
                    <a:pt x="2257" y="2413"/>
                  </a:lnTo>
                  <a:lnTo>
                    <a:pt x="2224" y="2413"/>
                  </a:lnTo>
                  <a:lnTo>
                    <a:pt x="2208" y="2413"/>
                  </a:lnTo>
                  <a:lnTo>
                    <a:pt x="2127" y="2429"/>
                  </a:lnTo>
                  <a:lnTo>
                    <a:pt x="2127" y="2493"/>
                  </a:lnTo>
                  <a:lnTo>
                    <a:pt x="2096" y="2493"/>
                  </a:lnTo>
                  <a:lnTo>
                    <a:pt x="2079" y="2477"/>
                  </a:lnTo>
                  <a:lnTo>
                    <a:pt x="2063" y="2477"/>
                  </a:lnTo>
                  <a:lnTo>
                    <a:pt x="2063" y="2446"/>
                  </a:lnTo>
                  <a:lnTo>
                    <a:pt x="2031" y="2461"/>
                  </a:lnTo>
                  <a:lnTo>
                    <a:pt x="2031" y="2446"/>
                  </a:lnTo>
                  <a:lnTo>
                    <a:pt x="1998" y="2446"/>
                  </a:lnTo>
                  <a:lnTo>
                    <a:pt x="1966" y="2446"/>
                  </a:lnTo>
                  <a:lnTo>
                    <a:pt x="1966" y="2509"/>
                  </a:lnTo>
                  <a:lnTo>
                    <a:pt x="1950" y="2509"/>
                  </a:lnTo>
                  <a:lnTo>
                    <a:pt x="1933" y="2493"/>
                  </a:lnTo>
                  <a:lnTo>
                    <a:pt x="1933" y="2477"/>
                  </a:lnTo>
                  <a:lnTo>
                    <a:pt x="1933" y="2461"/>
                  </a:lnTo>
                  <a:lnTo>
                    <a:pt x="1918" y="2446"/>
                  </a:lnTo>
                  <a:lnTo>
                    <a:pt x="1902" y="2446"/>
                  </a:lnTo>
                  <a:lnTo>
                    <a:pt x="1886" y="2461"/>
                  </a:lnTo>
                  <a:lnTo>
                    <a:pt x="1853" y="2493"/>
                  </a:lnTo>
                  <a:lnTo>
                    <a:pt x="1837" y="2526"/>
                  </a:lnTo>
                  <a:lnTo>
                    <a:pt x="1886" y="2558"/>
                  </a:lnTo>
                  <a:lnTo>
                    <a:pt x="1886" y="2589"/>
                  </a:lnTo>
                  <a:lnTo>
                    <a:pt x="1886" y="2622"/>
                  </a:lnTo>
                  <a:lnTo>
                    <a:pt x="1918" y="2622"/>
                  </a:lnTo>
                  <a:lnTo>
                    <a:pt x="1933" y="2718"/>
                  </a:lnTo>
                  <a:lnTo>
                    <a:pt x="1918" y="2734"/>
                  </a:lnTo>
                  <a:lnTo>
                    <a:pt x="1902" y="2750"/>
                  </a:lnTo>
                  <a:lnTo>
                    <a:pt x="1886" y="2767"/>
                  </a:lnTo>
                  <a:lnTo>
                    <a:pt x="1870" y="2783"/>
                  </a:lnTo>
                  <a:lnTo>
                    <a:pt x="1853" y="2799"/>
                  </a:lnTo>
                  <a:lnTo>
                    <a:pt x="1886" y="2815"/>
                  </a:lnTo>
                  <a:lnTo>
                    <a:pt x="1870" y="2832"/>
                  </a:lnTo>
                  <a:lnTo>
                    <a:pt x="1853" y="2848"/>
                  </a:lnTo>
                  <a:lnTo>
                    <a:pt x="1837" y="2863"/>
                  </a:lnTo>
                  <a:lnTo>
                    <a:pt x="1821" y="2895"/>
                  </a:lnTo>
                  <a:lnTo>
                    <a:pt x="1805" y="2895"/>
                  </a:lnTo>
                  <a:lnTo>
                    <a:pt x="1789" y="2863"/>
                  </a:lnTo>
                  <a:lnTo>
                    <a:pt x="1772" y="2863"/>
                  </a:lnTo>
                  <a:lnTo>
                    <a:pt x="1772" y="2832"/>
                  </a:lnTo>
                  <a:lnTo>
                    <a:pt x="1741" y="2832"/>
                  </a:lnTo>
                  <a:lnTo>
                    <a:pt x="1725" y="2815"/>
                  </a:lnTo>
                  <a:lnTo>
                    <a:pt x="1709" y="2832"/>
                  </a:lnTo>
                  <a:lnTo>
                    <a:pt x="1692" y="2863"/>
                  </a:lnTo>
                  <a:lnTo>
                    <a:pt x="1676" y="2879"/>
                  </a:lnTo>
                  <a:lnTo>
                    <a:pt x="1644" y="2912"/>
                  </a:lnTo>
                  <a:lnTo>
                    <a:pt x="1628" y="2912"/>
                  </a:lnTo>
                  <a:lnTo>
                    <a:pt x="1611" y="2928"/>
                  </a:lnTo>
                  <a:lnTo>
                    <a:pt x="1579" y="2912"/>
                  </a:lnTo>
                  <a:lnTo>
                    <a:pt x="1579" y="2895"/>
                  </a:lnTo>
                  <a:lnTo>
                    <a:pt x="1579" y="2863"/>
                  </a:lnTo>
                  <a:lnTo>
                    <a:pt x="1547" y="2848"/>
                  </a:lnTo>
                  <a:lnTo>
                    <a:pt x="1515" y="2863"/>
                  </a:lnTo>
                  <a:lnTo>
                    <a:pt x="1499" y="2863"/>
                  </a:lnTo>
                  <a:lnTo>
                    <a:pt x="1483" y="2863"/>
                  </a:lnTo>
                  <a:lnTo>
                    <a:pt x="1450" y="2863"/>
                  </a:lnTo>
                  <a:lnTo>
                    <a:pt x="1450" y="2832"/>
                  </a:lnTo>
                  <a:lnTo>
                    <a:pt x="1370" y="2863"/>
                  </a:lnTo>
                  <a:lnTo>
                    <a:pt x="1385" y="2832"/>
                  </a:lnTo>
                  <a:lnTo>
                    <a:pt x="1385" y="2815"/>
                  </a:lnTo>
                  <a:lnTo>
                    <a:pt x="1370" y="2799"/>
                  </a:lnTo>
                  <a:lnTo>
                    <a:pt x="1370" y="2783"/>
                  </a:lnTo>
                  <a:lnTo>
                    <a:pt x="1354" y="2767"/>
                  </a:lnTo>
                  <a:lnTo>
                    <a:pt x="1354" y="2750"/>
                  </a:lnTo>
                  <a:lnTo>
                    <a:pt x="1354" y="2734"/>
                  </a:lnTo>
                  <a:lnTo>
                    <a:pt x="1338" y="2734"/>
                  </a:lnTo>
                  <a:lnTo>
                    <a:pt x="1322" y="2734"/>
                  </a:lnTo>
                  <a:lnTo>
                    <a:pt x="1305" y="2734"/>
                  </a:lnTo>
                  <a:lnTo>
                    <a:pt x="1305" y="2718"/>
                  </a:lnTo>
                  <a:lnTo>
                    <a:pt x="1305" y="2703"/>
                  </a:lnTo>
                  <a:lnTo>
                    <a:pt x="1289" y="2703"/>
                  </a:lnTo>
                  <a:lnTo>
                    <a:pt x="1273" y="2687"/>
                  </a:lnTo>
                  <a:lnTo>
                    <a:pt x="1273" y="2670"/>
                  </a:lnTo>
                  <a:lnTo>
                    <a:pt x="1273" y="2654"/>
                  </a:lnTo>
                  <a:lnTo>
                    <a:pt x="1257" y="2654"/>
                  </a:lnTo>
                  <a:lnTo>
                    <a:pt x="1241" y="2670"/>
                  </a:lnTo>
                  <a:lnTo>
                    <a:pt x="1209" y="2654"/>
                  </a:lnTo>
                  <a:lnTo>
                    <a:pt x="1209" y="2638"/>
                  </a:lnTo>
                  <a:lnTo>
                    <a:pt x="1193" y="2638"/>
                  </a:lnTo>
                  <a:lnTo>
                    <a:pt x="1177" y="2622"/>
                  </a:lnTo>
                  <a:lnTo>
                    <a:pt x="1144" y="2622"/>
                  </a:lnTo>
                  <a:lnTo>
                    <a:pt x="1128" y="2622"/>
                  </a:lnTo>
                  <a:lnTo>
                    <a:pt x="1128" y="2638"/>
                  </a:lnTo>
                  <a:lnTo>
                    <a:pt x="1112" y="2638"/>
                  </a:lnTo>
                  <a:lnTo>
                    <a:pt x="1112" y="2622"/>
                  </a:lnTo>
                  <a:lnTo>
                    <a:pt x="1096" y="2606"/>
                  </a:lnTo>
                  <a:lnTo>
                    <a:pt x="1079" y="2622"/>
                  </a:lnTo>
                  <a:lnTo>
                    <a:pt x="1079" y="2638"/>
                  </a:lnTo>
                  <a:lnTo>
                    <a:pt x="1063" y="2638"/>
                  </a:lnTo>
                  <a:lnTo>
                    <a:pt x="1063" y="2622"/>
                  </a:lnTo>
                  <a:lnTo>
                    <a:pt x="1063" y="2606"/>
                  </a:lnTo>
                  <a:lnTo>
                    <a:pt x="1047" y="2606"/>
                  </a:lnTo>
                  <a:lnTo>
                    <a:pt x="1032" y="2606"/>
                  </a:lnTo>
                  <a:lnTo>
                    <a:pt x="1016" y="2606"/>
                  </a:lnTo>
                  <a:lnTo>
                    <a:pt x="1016" y="2589"/>
                  </a:lnTo>
                  <a:lnTo>
                    <a:pt x="1016" y="2574"/>
                  </a:lnTo>
                  <a:lnTo>
                    <a:pt x="1016" y="2558"/>
                  </a:lnTo>
                  <a:lnTo>
                    <a:pt x="999" y="2542"/>
                  </a:lnTo>
                  <a:lnTo>
                    <a:pt x="983" y="2542"/>
                  </a:lnTo>
                  <a:lnTo>
                    <a:pt x="967" y="2542"/>
                  </a:lnTo>
                  <a:lnTo>
                    <a:pt x="967" y="2574"/>
                  </a:lnTo>
                  <a:lnTo>
                    <a:pt x="967" y="2589"/>
                  </a:lnTo>
                  <a:lnTo>
                    <a:pt x="951" y="2589"/>
                  </a:lnTo>
                  <a:lnTo>
                    <a:pt x="935" y="2558"/>
                  </a:lnTo>
                  <a:lnTo>
                    <a:pt x="918" y="2493"/>
                  </a:lnTo>
                  <a:lnTo>
                    <a:pt x="870" y="2413"/>
                  </a:lnTo>
                  <a:lnTo>
                    <a:pt x="838" y="2381"/>
                  </a:lnTo>
                  <a:lnTo>
                    <a:pt x="838" y="2364"/>
                  </a:lnTo>
                  <a:lnTo>
                    <a:pt x="822" y="2364"/>
                  </a:lnTo>
                  <a:lnTo>
                    <a:pt x="806" y="2364"/>
                  </a:lnTo>
                  <a:lnTo>
                    <a:pt x="790" y="2364"/>
                  </a:lnTo>
                  <a:lnTo>
                    <a:pt x="806" y="2348"/>
                  </a:lnTo>
                  <a:lnTo>
                    <a:pt x="806" y="2332"/>
                  </a:lnTo>
                  <a:lnTo>
                    <a:pt x="806" y="2317"/>
                  </a:lnTo>
                  <a:lnTo>
                    <a:pt x="757" y="2301"/>
                  </a:lnTo>
                  <a:lnTo>
                    <a:pt x="741" y="2317"/>
                  </a:lnTo>
                  <a:lnTo>
                    <a:pt x="709" y="2301"/>
                  </a:lnTo>
                  <a:lnTo>
                    <a:pt x="692" y="2284"/>
                  </a:lnTo>
                  <a:lnTo>
                    <a:pt x="677" y="2284"/>
                  </a:lnTo>
                  <a:lnTo>
                    <a:pt x="661" y="2268"/>
                  </a:lnTo>
                  <a:lnTo>
                    <a:pt x="677" y="2268"/>
                  </a:lnTo>
                  <a:lnTo>
                    <a:pt x="661" y="2268"/>
                  </a:lnTo>
                  <a:lnTo>
                    <a:pt x="661" y="2252"/>
                  </a:lnTo>
                  <a:lnTo>
                    <a:pt x="645" y="2252"/>
                  </a:lnTo>
                  <a:lnTo>
                    <a:pt x="645" y="2236"/>
                  </a:lnTo>
                  <a:lnTo>
                    <a:pt x="629" y="2236"/>
                  </a:lnTo>
                  <a:lnTo>
                    <a:pt x="629" y="2252"/>
                  </a:lnTo>
                  <a:lnTo>
                    <a:pt x="612" y="2236"/>
                  </a:lnTo>
                  <a:lnTo>
                    <a:pt x="596" y="2236"/>
                  </a:lnTo>
                  <a:lnTo>
                    <a:pt x="580" y="2236"/>
                  </a:lnTo>
                  <a:lnTo>
                    <a:pt x="580" y="2220"/>
                  </a:lnTo>
                  <a:lnTo>
                    <a:pt x="564" y="2220"/>
                  </a:lnTo>
                  <a:lnTo>
                    <a:pt x="564" y="2203"/>
                  </a:lnTo>
                  <a:lnTo>
                    <a:pt x="548" y="2203"/>
                  </a:lnTo>
                  <a:lnTo>
                    <a:pt x="548" y="2187"/>
                  </a:lnTo>
                  <a:lnTo>
                    <a:pt x="531" y="2187"/>
                  </a:lnTo>
                  <a:lnTo>
                    <a:pt x="515" y="2187"/>
                  </a:lnTo>
                  <a:lnTo>
                    <a:pt x="500" y="2172"/>
                  </a:lnTo>
                  <a:lnTo>
                    <a:pt x="468" y="2156"/>
                  </a:lnTo>
                  <a:lnTo>
                    <a:pt x="451" y="2156"/>
                  </a:lnTo>
                  <a:lnTo>
                    <a:pt x="451" y="2140"/>
                  </a:lnTo>
                  <a:lnTo>
                    <a:pt x="435" y="2123"/>
                  </a:lnTo>
                  <a:lnTo>
                    <a:pt x="451" y="2123"/>
                  </a:lnTo>
                  <a:lnTo>
                    <a:pt x="468" y="2091"/>
                  </a:lnTo>
                  <a:lnTo>
                    <a:pt x="451" y="2091"/>
                  </a:lnTo>
                  <a:lnTo>
                    <a:pt x="435" y="2091"/>
                  </a:lnTo>
                  <a:lnTo>
                    <a:pt x="435" y="2075"/>
                  </a:lnTo>
                  <a:lnTo>
                    <a:pt x="451" y="2060"/>
                  </a:lnTo>
                  <a:lnTo>
                    <a:pt x="451" y="2043"/>
                  </a:lnTo>
                  <a:lnTo>
                    <a:pt x="468" y="2027"/>
                  </a:lnTo>
                  <a:lnTo>
                    <a:pt x="451" y="2027"/>
                  </a:lnTo>
                  <a:lnTo>
                    <a:pt x="451" y="2011"/>
                  </a:lnTo>
                  <a:lnTo>
                    <a:pt x="435" y="2011"/>
                  </a:lnTo>
                  <a:lnTo>
                    <a:pt x="419" y="2011"/>
                  </a:lnTo>
                  <a:lnTo>
                    <a:pt x="419" y="1995"/>
                  </a:lnTo>
                  <a:lnTo>
                    <a:pt x="419" y="1979"/>
                  </a:lnTo>
                  <a:lnTo>
                    <a:pt x="419" y="1962"/>
                  </a:lnTo>
                  <a:lnTo>
                    <a:pt x="419" y="1946"/>
                  </a:lnTo>
                  <a:lnTo>
                    <a:pt x="403" y="1915"/>
                  </a:lnTo>
                  <a:lnTo>
                    <a:pt x="403" y="1898"/>
                  </a:lnTo>
                  <a:lnTo>
                    <a:pt x="387" y="1898"/>
                  </a:lnTo>
                  <a:lnTo>
                    <a:pt x="370" y="1915"/>
                  </a:lnTo>
                  <a:lnTo>
                    <a:pt x="370" y="1898"/>
                  </a:lnTo>
                  <a:lnTo>
                    <a:pt x="354" y="1915"/>
                  </a:lnTo>
                  <a:lnTo>
                    <a:pt x="354" y="1898"/>
                  </a:lnTo>
                  <a:lnTo>
                    <a:pt x="338" y="1898"/>
                  </a:lnTo>
                  <a:lnTo>
                    <a:pt x="323" y="1898"/>
                  </a:lnTo>
                  <a:lnTo>
                    <a:pt x="323" y="1882"/>
                  </a:lnTo>
                  <a:lnTo>
                    <a:pt x="323" y="1866"/>
                  </a:lnTo>
                  <a:lnTo>
                    <a:pt x="323" y="1850"/>
                  </a:lnTo>
                  <a:lnTo>
                    <a:pt x="338" y="1850"/>
                  </a:lnTo>
                  <a:lnTo>
                    <a:pt x="323" y="1850"/>
                  </a:lnTo>
                  <a:lnTo>
                    <a:pt x="323" y="1834"/>
                  </a:lnTo>
                  <a:lnTo>
                    <a:pt x="306" y="1817"/>
                  </a:lnTo>
                  <a:lnTo>
                    <a:pt x="290" y="1817"/>
                  </a:lnTo>
                  <a:lnTo>
                    <a:pt x="274" y="1786"/>
                  </a:lnTo>
                  <a:lnTo>
                    <a:pt x="274" y="1770"/>
                  </a:lnTo>
                  <a:lnTo>
                    <a:pt x="258" y="1770"/>
                  </a:lnTo>
                  <a:lnTo>
                    <a:pt x="258" y="1754"/>
                  </a:lnTo>
                  <a:lnTo>
                    <a:pt x="242" y="1754"/>
                  </a:lnTo>
                  <a:lnTo>
                    <a:pt x="242" y="1737"/>
                  </a:lnTo>
                  <a:lnTo>
                    <a:pt x="225" y="1737"/>
                  </a:lnTo>
                  <a:lnTo>
                    <a:pt x="225" y="1721"/>
                  </a:lnTo>
                  <a:lnTo>
                    <a:pt x="193" y="1705"/>
                  </a:lnTo>
                  <a:lnTo>
                    <a:pt x="177" y="1705"/>
                  </a:lnTo>
                  <a:lnTo>
                    <a:pt x="161" y="1689"/>
                  </a:lnTo>
                  <a:lnTo>
                    <a:pt x="144" y="1673"/>
                  </a:lnTo>
                  <a:lnTo>
                    <a:pt x="144" y="1656"/>
                  </a:lnTo>
                  <a:lnTo>
                    <a:pt x="129" y="1656"/>
                  </a:lnTo>
                  <a:lnTo>
                    <a:pt x="129" y="1641"/>
                  </a:lnTo>
                  <a:lnTo>
                    <a:pt x="113" y="1641"/>
                  </a:lnTo>
                  <a:lnTo>
                    <a:pt x="113" y="1625"/>
                  </a:lnTo>
                  <a:lnTo>
                    <a:pt x="97" y="1625"/>
                  </a:lnTo>
                  <a:lnTo>
                    <a:pt x="81" y="1625"/>
                  </a:lnTo>
                  <a:lnTo>
                    <a:pt x="81" y="1609"/>
                  </a:lnTo>
                  <a:lnTo>
                    <a:pt x="81" y="1593"/>
                  </a:lnTo>
                  <a:lnTo>
                    <a:pt x="64" y="1593"/>
                  </a:lnTo>
                  <a:lnTo>
                    <a:pt x="64" y="1544"/>
                  </a:lnTo>
                  <a:lnTo>
                    <a:pt x="81" y="1544"/>
                  </a:lnTo>
                  <a:lnTo>
                    <a:pt x="81" y="1529"/>
                  </a:lnTo>
                  <a:lnTo>
                    <a:pt x="97" y="1529"/>
                  </a:lnTo>
                  <a:lnTo>
                    <a:pt x="97" y="1512"/>
                  </a:lnTo>
                  <a:lnTo>
                    <a:pt x="81" y="1512"/>
                  </a:lnTo>
                  <a:lnTo>
                    <a:pt x="97" y="1512"/>
                  </a:lnTo>
                  <a:lnTo>
                    <a:pt x="113" y="1512"/>
                  </a:lnTo>
                  <a:lnTo>
                    <a:pt x="113" y="1529"/>
                  </a:lnTo>
                  <a:lnTo>
                    <a:pt x="129" y="1529"/>
                  </a:lnTo>
                  <a:lnTo>
                    <a:pt x="144" y="1529"/>
                  </a:lnTo>
                  <a:lnTo>
                    <a:pt x="161" y="1529"/>
                  </a:lnTo>
                  <a:lnTo>
                    <a:pt x="161" y="1512"/>
                  </a:lnTo>
                  <a:lnTo>
                    <a:pt x="161" y="1496"/>
                  </a:lnTo>
                  <a:lnTo>
                    <a:pt x="177" y="1496"/>
                  </a:lnTo>
                  <a:lnTo>
                    <a:pt x="177" y="1480"/>
                  </a:lnTo>
                  <a:lnTo>
                    <a:pt x="161" y="1464"/>
                  </a:lnTo>
                  <a:lnTo>
                    <a:pt x="177" y="1464"/>
                  </a:lnTo>
                  <a:lnTo>
                    <a:pt x="177" y="1448"/>
                  </a:lnTo>
                  <a:lnTo>
                    <a:pt x="161" y="1448"/>
                  </a:lnTo>
                  <a:lnTo>
                    <a:pt x="161" y="1431"/>
                  </a:lnTo>
                  <a:lnTo>
                    <a:pt x="177" y="1415"/>
                  </a:lnTo>
                  <a:lnTo>
                    <a:pt x="177" y="1399"/>
                  </a:lnTo>
                  <a:lnTo>
                    <a:pt x="177" y="1384"/>
                  </a:lnTo>
                  <a:lnTo>
                    <a:pt x="161" y="1384"/>
                  </a:lnTo>
                  <a:lnTo>
                    <a:pt x="144" y="1384"/>
                  </a:lnTo>
                  <a:lnTo>
                    <a:pt x="129" y="1384"/>
                  </a:lnTo>
                  <a:lnTo>
                    <a:pt x="113" y="1384"/>
                  </a:lnTo>
                  <a:lnTo>
                    <a:pt x="97" y="1384"/>
                  </a:lnTo>
                  <a:lnTo>
                    <a:pt x="81" y="1384"/>
                  </a:lnTo>
                  <a:lnTo>
                    <a:pt x="64" y="1384"/>
                  </a:lnTo>
                  <a:lnTo>
                    <a:pt x="48" y="1384"/>
                  </a:lnTo>
                  <a:lnTo>
                    <a:pt x="48" y="1368"/>
                  </a:lnTo>
                  <a:lnTo>
                    <a:pt x="32" y="1368"/>
                  </a:lnTo>
                  <a:lnTo>
                    <a:pt x="32" y="1351"/>
                  </a:lnTo>
                  <a:lnTo>
                    <a:pt x="16" y="1351"/>
                  </a:lnTo>
                  <a:lnTo>
                    <a:pt x="48" y="1335"/>
                  </a:lnTo>
                  <a:lnTo>
                    <a:pt x="48" y="1319"/>
                  </a:lnTo>
                  <a:lnTo>
                    <a:pt x="48" y="1303"/>
                  </a:lnTo>
                </a:path>
              </a:pathLst>
            </a:custGeom>
            <a:noFill/>
            <a:ln w="825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57" name="Freeform 29"/>
            <p:cNvSpPr>
              <a:spLocks/>
            </p:cNvSpPr>
            <p:nvPr/>
          </p:nvSpPr>
          <p:spPr bwMode="auto">
            <a:xfrm>
              <a:off x="3446" y="1036"/>
              <a:ext cx="1909" cy="2179"/>
            </a:xfrm>
            <a:custGeom>
              <a:avLst/>
              <a:gdLst>
                <a:gd name="T0" fmla="*/ 2 w 3820"/>
                <a:gd name="T1" fmla="*/ 6 h 4359"/>
                <a:gd name="T2" fmla="*/ 1 w 3820"/>
                <a:gd name="T3" fmla="*/ 5 h 4359"/>
                <a:gd name="T4" fmla="*/ 1 w 3820"/>
                <a:gd name="T5" fmla="*/ 4 h 4359"/>
                <a:gd name="T6" fmla="*/ 1 w 3820"/>
                <a:gd name="T7" fmla="*/ 3 h 4359"/>
                <a:gd name="T8" fmla="*/ 1 w 3820"/>
                <a:gd name="T9" fmla="*/ 2 h 4359"/>
                <a:gd name="T10" fmla="*/ 2 w 3820"/>
                <a:gd name="T11" fmla="*/ 2 h 4359"/>
                <a:gd name="T12" fmla="*/ 2 w 3820"/>
                <a:gd name="T13" fmla="*/ 0 h 4359"/>
                <a:gd name="T14" fmla="*/ 3 w 3820"/>
                <a:gd name="T15" fmla="*/ 0 h 4359"/>
                <a:gd name="T16" fmla="*/ 4 w 3820"/>
                <a:gd name="T17" fmla="*/ 0 h 4359"/>
                <a:gd name="T18" fmla="*/ 5 w 3820"/>
                <a:gd name="T19" fmla="*/ 1 h 4359"/>
                <a:gd name="T20" fmla="*/ 6 w 3820"/>
                <a:gd name="T21" fmla="*/ 2 h 4359"/>
                <a:gd name="T22" fmla="*/ 5 w 3820"/>
                <a:gd name="T23" fmla="*/ 3 h 4359"/>
                <a:gd name="T24" fmla="*/ 7 w 3820"/>
                <a:gd name="T25" fmla="*/ 5 h 4359"/>
                <a:gd name="T26" fmla="*/ 8 w 3820"/>
                <a:gd name="T27" fmla="*/ 6 h 4359"/>
                <a:gd name="T28" fmla="*/ 10 w 3820"/>
                <a:gd name="T29" fmla="*/ 6 h 4359"/>
                <a:gd name="T30" fmla="*/ 11 w 3820"/>
                <a:gd name="T31" fmla="*/ 7 h 4359"/>
                <a:gd name="T32" fmla="*/ 13 w 3820"/>
                <a:gd name="T33" fmla="*/ 7 h 4359"/>
                <a:gd name="T34" fmla="*/ 15 w 3820"/>
                <a:gd name="T35" fmla="*/ 8 h 4359"/>
                <a:gd name="T36" fmla="*/ 15 w 3820"/>
                <a:gd name="T37" fmla="*/ 9 h 4359"/>
                <a:gd name="T38" fmla="*/ 17 w 3820"/>
                <a:gd name="T39" fmla="*/ 10 h 4359"/>
                <a:gd name="T40" fmla="*/ 17 w 3820"/>
                <a:gd name="T41" fmla="*/ 9 h 4359"/>
                <a:gd name="T42" fmla="*/ 19 w 3820"/>
                <a:gd name="T43" fmla="*/ 11 h 4359"/>
                <a:gd name="T44" fmla="*/ 19 w 3820"/>
                <a:gd name="T45" fmla="*/ 12 h 4359"/>
                <a:gd name="T46" fmla="*/ 20 w 3820"/>
                <a:gd name="T47" fmla="*/ 14 h 4359"/>
                <a:gd name="T48" fmla="*/ 21 w 3820"/>
                <a:gd name="T49" fmla="*/ 16 h 4359"/>
                <a:gd name="T50" fmla="*/ 23 w 3820"/>
                <a:gd name="T51" fmla="*/ 16 h 4359"/>
                <a:gd name="T52" fmla="*/ 23 w 3820"/>
                <a:gd name="T53" fmla="*/ 18 h 4359"/>
                <a:gd name="T54" fmla="*/ 25 w 3820"/>
                <a:gd name="T55" fmla="*/ 20 h 4359"/>
                <a:gd name="T56" fmla="*/ 27 w 3820"/>
                <a:gd name="T57" fmla="*/ 22 h 4359"/>
                <a:gd name="T58" fmla="*/ 28 w 3820"/>
                <a:gd name="T59" fmla="*/ 25 h 4359"/>
                <a:gd name="T60" fmla="*/ 28 w 3820"/>
                <a:gd name="T61" fmla="*/ 27 h 4359"/>
                <a:gd name="T62" fmla="*/ 28 w 3820"/>
                <a:gd name="T63" fmla="*/ 29 h 4359"/>
                <a:gd name="T64" fmla="*/ 29 w 3820"/>
                <a:gd name="T65" fmla="*/ 31 h 4359"/>
                <a:gd name="T66" fmla="*/ 26 w 3820"/>
                <a:gd name="T67" fmla="*/ 33 h 4359"/>
                <a:gd name="T68" fmla="*/ 23 w 3820"/>
                <a:gd name="T69" fmla="*/ 34 h 4359"/>
                <a:gd name="T70" fmla="*/ 19 w 3820"/>
                <a:gd name="T71" fmla="*/ 31 h 4359"/>
                <a:gd name="T72" fmla="*/ 18 w 3820"/>
                <a:gd name="T73" fmla="*/ 28 h 4359"/>
                <a:gd name="T74" fmla="*/ 16 w 3820"/>
                <a:gd name="T75" fmla="*/ 30 h 4359"/>
                <a:gd name="T76" fmla="*/ 14 w 3820"/>
                <a:gd name="T77" fmla="*/ 31 h 4359"/>
                <a:gd name="T78" fmla="*/ 12 w 3820"/>
                <a:gd name="T79" fmla="*/ 31 h 4359"/>
                <a:gd name="T80" fmla="*/ 13 w 3820"/>
                <a:gd name="T81" fmla="*/ 28 h 4359"/>
                <a:gd name="T82" fmla="*/ 11 w 3820"/>
                <a:gd name="T83" fmla="*/ 29 h 4359"/>
                <a:gd name="T84" fmla="*/ 8 w 3820"/>
                <a:gd name="T85" fmla="*/ 31 h 4359"/>
                <a:gd name="T86" fmla="*/ 5 w 3820"/>
                <a:gd name="T87" fmla="*/ 30 h 4359"/>
                <a:gd name="T88" fmla="*/ 4 w 3820"/>
                <a:gd name="T89" fmla="*/ 30 h 4359"/>
                <a:gd name="T90" fmla="*/ 3 w 3820"/>
                <a:gd name="T91" fmla="*/ 26 h 4359"/>
                <a:gd name="T92" fmla="*/ 4 w 3820"/>
                <a:gd name="T93" fmla="*/ 23 h 4359"/>
                <a:gd name="T94" fmla="*/ 2 w 3820"/>
                <a:gd name="T95" fmla="*/ 21 h 4359"/>
                <a:gd name="T96" fmla="*/ 2 w 3820"/>
                <a:gd name="T97" fmla="*/ 19 h 4359"/>
                <a:gd name="T98" fmla="*/ 0 w 3820"/>
                <a:gd name="T99" fmla="*/ 17 h 4359"/>
                <a:gd name="T100" fmla="*/ 0 w 3820"/>
                <a:gd name="T101" fmla="*/ 14 h 4359"/>
                <a:gd name="T102" fmla="*/ 1 w 3820"/>
                <a:gd name="T103" fmla="*/ 13 h 4359"/>
                <a:gd name="T104" fmla="*/ 1 w 3820"/>
                <a:gd name="T105" fmla="*/ 12 h 4359"/>
                <a:gd name="T106" fmla="*/ 3 w 3820"/>
                <a:gd name="T107" fmla="*/ 12 h 4359"/>
                <a:gd name="T108" fmla="*/ 3 w 3820"/>
                <a:gd name="T109" fmla="*/ 10 h 4359"/>
                <a:gd name="T110" fmla="*/ 4 w 3820"/>
                <a:gd name="T111" fmla="*/ 10 h 4359"/>
                <a:gd name="T112" fmla="*/ 4 w 3820"/>
                <a:gd name="T113" fmla="*/ 8 h 435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820"/>
                <a:gd name="T172" fmla="*/ 0 h 4359"/>
                <a:gd name="T173" fmla="*/ 3820 w 3820"/>
                <a:gd name="T174" fmla="*/ 4359 h 435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820" h="4359">
                  <a:moveTo>
                    <a:pt x="419" y="949"/>
                  </a:moveTo>
                  <a:lnTo>
                    <a:pt x="435" y="917"/>
                  </a:lnTo>
                  <a:lnTo>
                    <a:pt x="435" y="901"/>
                  </a:lnTo>
                  <a:lnTo>
                    <a:pt x="403" y="901"/>
                  </a:lnTo>
                  <a:lnTo>
                    <a:pt x="371" y="884"/>
                  </a:lnTo>
                  <a:lnTo>
                    <a:pt x="354" y="868"/>
                  </a:lnTo>
                  <a:lnTo>
                    <a:pt x="354" y="837"/>
                  </a:lnTo>
                  <a:lnTo>
                    <a:pt x="354" y="821"/>
                  </a:lnTo>
                  <a:lnTo>
                    <a:pt x="338" y="821"/>
                  </a:lnTo>
                  <a:lnTo>
                    <a:pt x="338" y="804"/>
                  </a:lnTo>
                  <a:lnTo>
                    <a:pt x="322" y="804"/>
                  </a:lnTo>
                  <a:lnTo>
                    <a:pt x="291" y="788"/>
                  </a:lnTo>
                  <a:lnTo>
                    <a:pt x="274" y="788"/>
                  </a:lnTo>
                  <a:lnTo>
                    <a:pt x="274" y="756"/>
                  </a:lnTo>
                  <a:lnTo>
                    <a:pt x="258" y="756"/>
                  </a:lnTo>
                  <a:lnTo>
                    <a:pt x="242" y="740"/>
                  </a:lnTo>
                  <a:lnTo>
                    <a:pt x="226" y="740"/>
                  </a:lnTo>
                  <a:lnTo>
                    <a:pt x="209" y="740"/>
                  </a:lnTo>
                  <a:lnTo>
                    <a:pt x="209" y="723"/>
                  </a:lnTo>
                  <a:lnTo>
                    <a:pt x="193" y="723"/>
                  </a:lnTo>
                  <a:lnTo>
                    <a:pt x="193" y="676"/>
                  </a:lnTo>
                  <a:lnTo>
                    <a:pt x="193" y="659"/>
                  </a:lnTo>
                  <a:lnTo>
                    <a:pt x="193" y="643"/>
                  </a:lnTo>
                  <a:lnTo>
                    <a:pt x="177" y="611"/>
                  </a:lnTo>
                  <a:lnTo>
                    <a:pt x="193" y="595"/>
                  </a:lnTo>
                  <a:lnTo>
                    <a:pt x="193" y="578"/>
                  </a:lnTo>
                  <a:lnTo>
                    <a:pt x="193" y="563"/>
                  </a:lnTo>
                  <a:lnTo>
                    <a:pt x="177" y="547"/>
                  </a:lnTo>
                  <a:lnTo>
                    <a:pt x="193" y="531"/>
                  </a:lnTo>
                  <a:lnTo>
                    <a:pt x="193" y="515"/>
                  </a:lnTo>
                  <a:lnTo>
                    <a:pt x="226" y="498"/>
                  </a:lnTo>
                  <a:lnTo>
                    <a:pt x="226" y="482"/>
                  </a:lnTo>
                  <a:lnTo>
                    <a:pt x="226" y="466"/>
                  </a:lnTo>
                  <a:lnTo>
                    <a:pt x="226" y="451"/>
                  </a:lnTo>
                  <a:lnTo>
                    <a:pt x="226" y="435"/>
                  </a:lnTo>
                  <a:lnTo>
                    <a:pt x="226" y="418"/>
                  </a:lnTo>
                  <a:lnTo>
                    <a:pt x="226" y="402"/>
                  </a:lnTo>
                  <a:lnTo>
                    <a:pt x="226" y="386"/>
                  </a:lnTo>
                  <a:lnTo>
                    <a:pt x="226" y="370"/>
                  </a:lnTo>
                  <a:lnTo>
                    <a:pt x="209" y="370"/>
                  </a:lnTo>
                  <a:lnTo>
                    <a:pt x="193" y="354"/>
                  </a:lnTo>
                  <a:lnTo>
                    <a:pt x="177" y="337"/>
                  </a:lnTo>
                  <a:lnTo>
                    <a:pt x="177" y="321"/>
                  </a:lnTo>
                  <a:lnTo>
                    <a:pt x="177" y="306"/>
                  </a:lnTo>
                  <a:lnTo>
                    <a:pt x="193" y="306"/>
                  </a:lnTo>
                  <a:lnTo>
                    <a:pt x="209" y="306"/>
                  </a:lnTo>
                  <a:lnTo>
                    <a:pt x="209" y="290"/>
                  </a:lnTo>
                  <a:lnTo>
                    <a:pt x="226" y="273"/>
                  </a:lnTo>
                  <a:lnTo>
                    <a:pt x="242" y="290"/>
                  </a:lnTo>
                  <a:lnTo>
                    <a:pt x="274" y="290"/>
                  </a:lnTo>
                  <a:lnTo>
                    <a:pt x="291" y="290"/>
                  </a:lnTo>
                  <a:lnTo>
                    <a:pt x="307" y="290"/>
                  </a:lnTo>
                  <a:lnTo>
                    <a:pt x="322" y="273"/>
                  </a:lnTo>
                  <a:lnTo>
                    <a:pt x="322" y="257"/>
                  </a:lnTo>
                  <a:lnTo>
                    <a:pt x="322" y="241"/>
                  </a:lnTo>
                  <a:lnTo>
                    <a:pt x="338" y="225"/>
                  </a:lnTo>
                  <a:lnTo>
                    <a:pt x="338" y="209"/>
                  </a:lnTo>
                  <a:lnTo>
                    <a:pt x="338" y="192"/>
                  </a:lnTo>
                  <a:lnTo>
                    <a:pt x="338" y="177"/>
                  </a:lnTo>
                  <a:lnTo>
                    <a:pt x="338" y="161"/>
                  </a:lnTo>
                  <a:lnTo>
                    <a:pt x="338" y="145"/>
                  </a:lnTo>
                  <a:lnTo>
                    <a:pt x="354" y="129"/>
                  </a:lnTo>
                  <a:lnTo>
                    <a:pt x="354" y="112"/>
                  </a:lnTo>
                  <a:lnTo>
                    <a:pt x="354" y="96"/>
                  </a:lnTo>
                  <a:lnTo>
                    <a:pt x="354" y="80"/>
                  </a:lnTo>
                  <a:lnTo>
                    <a:pt x="354" y="64"/>
                  </a:lnTo>
                  <a:lnTo>
                    <a:pt x="354" y="49"/>
                  </a:lnTo>
                  <a:lnTo>
                    <a:pt x="371" y="64"/>
                  </a:lnTo>
                  <a:lnTo>
                    <a:pt x="371" y="49"/>
                  </a:lnTo>
                  <a:lnTo>
                    <a:pt x="371" y="32"/>
                  </a:lnTo>
                  <a:lnTo>
                    <a:pt x="387" y="32"/>
                  </a:lnTo>
                  <a:lnTo>
                    <a:pt x="403" y="32"/>
                  </a:lnTo>
                  <a:lnTo>
                    <a:pt x="419" y="16"/>
                  </a:lnTo>
                  <a:lnTo>
                    <a:pt x="419" y="32"/>
                  </a:lnTo>
                  <a:lnTo>
                    <a:pt x="435" y="32"/>
                  </a:lnTo>
                  <a:lnTo>
                    <a:pt x="468" y="32"/>
                  </a:lnTo>
                  <a:lnTo>
                    <a:pt x="499" y="32"/>
                  </a:lnTo>
                  <a:lnTo>
                    <a:pt x="515" y="16"/>
                  </a:lnTo>
                  <a:lnTo>
                    <a:pt x="532" y="0"/>
                  </a:lnTo>
                  <a:lnTo>
                    <a:pt x="548" y="16"/>
                  </a:lnTo>
                  <a:lnTo>
                    <a:pt x="580" y="16"/>
                  </a:lnTo>
                  <a:lnTo>
                    <a:pt x="596" y="16"/>
                  </a:lnTo>
                  <a:lnTo>
                    <a:pt x="613" y="16"/>
                  </a:lnTo>
                  <a:lnTo>
                    <a:pt x="661" y="64"/>
                  </a:lnTo>
                  <a:lnTo>
                    <a:pt x="678" y="96"/>
                  </a:lnTo>
                  <a:lnTo>
                    <a:pt x="693" y="112"/>
                  </a:lnTo>
                  <a:lnTo>
                    <a:pt x="709" y="129"/>
                  </a:lnTo>
                  <a:lnTo>
                    <a:pt x="709" y="161"/>
                  </a:lnTo>
                  <a:lnTo>
                    <a:pt x="709" y="177"/>
                  </a:lnTo>
                  <a:lnTo>
                    <a:pt x="741" y="177"/>
                  </a:lnTo>
                  <a:lnTo>
                    <a:pt x="774" y="192"/>
                  </a:lnTo>
                  <a:lnTo>
                    <a:pt x="790" y="161"/>
                  </a:lnTo>
                  <a:lnTo>
                    <a:pt x="806" y="161"/>
                  </a:lnTo>
                  <a:lnTo>
                    <a:pt x="822" y="177"/>
                  </a:lnTo>
                  <a:lnTo>
                    <a:pt x="839" y="192"/>
                  </a:lnTo>
                  <a:lnTo>
                    <a:pt x="839" y="209"/>
                  </a:lnTo>
                  <a:lnTo>
                    <a:pt x="855" y="225"/>
                  </a:lnTo>
                  <a:lnTo>
                    <a:pt x="855" y="241"/>
                  </a:lnTo>
                  <a:lnTo>
                    <a:pt x="855" y="257"/>
                  </a:lnTo>
                  <a:lnTo>
                    <a:pt x="855" y="273"/>
                  </a:lnTo>
                  <a:lnTo>
                    <a:pt x="855" y="306"/>
                  </a:lnTo>
                  <a:lnTo>
                    <a:pt x="822" y="321"/>
                  </a:lnTo>
                  <a:lnTo>
                    <a:pt x="822" y="354"/>
                  </a:lnTo>
                  <a:lnTo>
                    <a:pt x="806" y="386"/>
                  </a:lnTo>
                  <a:lnTo>
                    <a:pt x="758" y="418"/>
                  </a:lnTo>
                  <a:lnTo>
                    <a:pt x="709" y="418"/>
                  </a:lnTo>
                  <a:lnTo>
                    <a:pt x="725" y="482"/>
                  </a:lnTo>
                  <a:lnTo>
                    <a:pt x="741" y="482"/>
                  </a:lnTo>
                  <a:lnTo>
                    <a:pt x="741" y="515"/>
                  </a:lnTo>
                  <a:lnTo>
                    <a:pt x="774" y="531"/>
                  </a:lnTo>
                  <a:lnTo>
                    <a:pt x="774" y="547"/>
                  </a:lnTo>
                  <a:lnTo>
                    <a:pt x="758" y="578"/>
                  </a:lnTo>
                  <a:lnTo>
                    <a:pt x="790" y="578"/>
                  </a:lnTo>
                  <a:lnTo>
                    <a:pt x="822" y="627"/>
                  </a:lnTo>
                  <a:lnTo>
                    <a:pt x="839" y="627"/>
                  </a:lnTo>
                  <a:lnTo>
                    <a:pt x="886" y="708"/>
                  </a:lnTo>
                  <a:lnTo>
                    <a:pt x="919" y="708"/>
                  </a:lnTo>
                  <a:lnTo>
                    <a:pt x="935" y="740"/>
                  </a:lnTo>
                  <a:lnTo>
                    <a:pt x="951" y="756"/>
                  </a:lnTo>
                  <a:lnTo>
                    <a:pt x="951" y="788"/>
                  </a:lnTo>
                  <a:lnTo>
                    <a:pt x="951" y="804"/>
                  </a:lnTo>
                  <a:lnTo>
                    <a:pt x="967" y="821"/>
                  </a:lnTo>
                  <a:lnTo>
                    <a:pt x="1016" y="837"/>
                  </a:lnTo>
                  <a:lnTo>
                    <a:pt x="1031" y="868"/>
                  </a:lnTo>
                  <a:lnTo>
                    <a:pt x="1047" y="868"/>
                  </a:lnTo>
                  <a:lnTo>
                    <a:pt x="1096" y="868"/>
                  </a:lnTo>
                  <a:lnTo>
                    <a:pt x="1112" y="852"/>
                  </a:lnTo>
                  <a:lnTo>
                    <a:pt x="1128" y="852"/>
                  </a:lnTo>
                  <a:lnTo>
                    <a:pt x="1128" y="868"/>
                  </a:lnTo>
                  <a:lnTo>
                    <a:pt x="1177" y="852"/>
                  </a:lnTo>
                  <a:lnTo>
                    <a:pt x="1193" y="852"/>
                  </a:lnTo>
                  <a:lnTo>
                    <a:pt x="1208" y="868"/>
                  </a:lnTo>
                  <a:lnTo>
                    <a:pt x="1241" y="868"/>
                  </a:lnTo>
                  <a:lnTo>
                    <a:pt x="1273" y="868"/>
                  </a:lnTo>
                  <a:lnTo>
                    <a:pt x="1306" y="868"/>
                  </a:lnTo>
                  <a:lnTo>
                    <a:pt x="1370" y="868"/>
                  </a:lnTo>
                  <a:lnTo>
                    <a:pt x="1387" y="884"/>
                  </a:lnTo>
                  <a:lnTo>
                    <a:pt x="1418" y="884"/>
                  </a:lnTo>
                  <a:lnTo>
                    <a:pt x="1418" y="917"/>
                  </a:lnTo>
                  <a:lnTo>
                    <a:pt x="1434" y="933"/>
                  </a:lnTo>
                  <a:lnTo>
                    <a:pt x="1450" y="933"/>
                  </a:lnTo>
                  <a:lnTo>
                    <a:pt x="1467" y="949"/>
                  </a:lnTo>
                  <a:lnTo>
                    <a:pt x="1499" y="933"/>
                  </a:lnTo>
                  <a:lnTo>
                    <a:pt x="1515" y="933"/>
                  </a:lnTo>
                  <a:lnTo>
                    <a:pt x="1532" y="933"/>
                  </a:lnTo>
                  <a:lnTo>
                    <a:pt x="1548" y="949"/>
                  </a:lnTo>
                  <a:lnTo>
                    <a:pt x="1579" y="949"/>
                  </a:lnTo>
                  <a:lnTo>
                    <a:pt x="1595" y="949"/>
                  </a:lnTo>
                  <a:lnTo>
                    <a:pt x="1628" y="949"/>
                  </a:lnTo>
                  <a:lnTo>
                    <a:pt x="1660" y="949"/>
                  </a:lnTo>
                  <a:lnTo>
                    <a:pt x="1676" y="933"/>
                  </a:lnTo>
                  <a:lnTo>
                    <a:pt x="1709" y="933"/>
                  </a:lnTo>
                  <a:lnTo>
                    <a:pt x="1725" y="949"/>
                  </a:lnTo>
                  <a:lnTo>
                    <a:pt x="1756" y="965"/>
                  </a:lnTo>
                  <a:lnTo>
                    <a:pt x="1789" y="982"/>
                  </a:lnTo>
                  <a:lnTo>
                    <a:pt x="1821" y="982"/>
                  </a:lnTo>
                  <a:lnTo>
                    <a:pt x="1854" y="982"/>
                  </a:lnTo>
                  <a:lnTo>
                    <a:pt x="1886" y="997"/>
                  </a:lnTo>
                  <a:lnTo>
                    <a:pt x="1966" y="997"/>
                  </a:lnTo>
                  <a:lnTo>
                    <a:pt x="1999" y="1029"/>
                  </a:lnTo>
                  <a:lnTo>
                    <a:pt x="1982" y="1045"/>
                  </a:lnTo>
                  <a:lnTo>
                    <a:pt x="1999" y="1062"/>
                  </a:lnTo>
                  <a:lnTo>
                    <a:pt x="1982" y="1094"/>
                  </a:lnTo>
                  <a:lnTo>
                    <a:pt x="1982" y="1125"/>
                  </a:lnTo>
                  <a:lnTo>
                    <a:pt x="1934" y="1142"/>
                  </a:lnTo>
                  <a:lnTo>
                    <a:pt x="1934" y="1174"/>
                  </a:lnTo>
                  <a:lnTo>
                    <a:pt x="1982" y="1158"/>
                  </a:lnTo>
                  <a:lnTo>
                    <a:pt x="1999" y="1174"/>
                  </a:lnTo>
                  <a:lnTo>
                    <a:pt x="2015" y="1174"/>
                  </a:lnTo>
                  <a:lnTo>
                    <a:pt x="2031" y="1207"/>
                  </a:lnTo>
                  <a:lnTo>
                    <a:pt x="1999" y="1223"/>
                  </a:lnTo>
                  <a:lnTo>
                    <a:pt x="2031" y="1319"/>
                  </a:lnTo>
                  <a:lnTo>
                    <a:pt x="2047" y="1383"/>
                  </a:lnTo>
                  <a:lnTo>
                    <a:pt x="2080" y="1368"/>
                  </a:lnTo>
                  <a:lnTo>
                    <a:pt x="2111" y="1448"/>
                  </a:lnTo>
                  <a:lnTo>
                    <a:pt x="2127" y="1480"/>
                  </a:lnTo>
                  <a:lnTo>
                    <a:pt x="2143" y="1464"/>
                  </a:lnTo>
                  <a:lnTo>
                    <a:pt x="2176" y="1448"/>
                  </a:lnTo>
                  <a:lnTo>
                    <a:pt x="2208" y="1431"/>
                  </a:lnTo>
                  <a:lnTo>
                    <a:pt x="2208" y="1399"/>
                  </a:lnTo>
                  <a:lnTo>
                    <a:pt x="2208" y="1383"/>
                  </a:lnTo>
                  <a:lnTo>
                    <a:pt x="2192" y="1383"/>
                  </a:lnTo>
                  <a:lnTo>
                    <a:pt x="2160" y="1383"/>
                  </a:lnTo>
                  <a:lnTo>
                    <a:pt x="2143" y="1383"/>
                  </a:lnTo>
                  <a:lnTo>
                    <a:pt x="2160" y="1335"/>
                  </a:lnTo>
                  <a:lnTo>
                    <a:pt x="2192" y="1335"/>
                  </a:lnTo>
                  <a:lnTo>
                    <a:pt x="2208" y="1319"/>
                  </a:lnTo>
                  <a:lnTo>
                    <a:pt x="2224" y="1303"/>
                  </a:lnTo>
                  <a:lnTo>
                    <a:pt x="2272" y="1254"/>
                  </a:lnTo>
                  <a:lnTo>
                    <a:pt x="2305" y="1239"/>
                  </a:lnTo>
                  <a:lnTo>
                    <a:pt x="2321" y="1239"/>
                  </a:lnTo>
                  <a:lnTo>
                    <a:pt x="2369" y="1270"/>
                  </a:lnTo>
                  <a:lnTo>
                    <a:pt x="2386" y="1287"/>
                  </a:lnTo>
                  <a:lnTo>
                    <a:pt x="2402" y="1303"/>
                  </a:lnTo>
                  <a:lnTo>
                    <a:pt x="2449" y="1351"/>
                  </a:lnTo>
                  <a:lnTo>
                    <a:pt x="2449" y="1383"/>
                  </a:lnTo>
                  <a:lnTo>
                    <a:pt x="2449" y="1415"/>
                  </a:lnTo>
                  <a:lnTo>
                    <a:pt x="2449" y="1431"/>
                  </a:lnTo>
                  <a:lnTo>
                    <a:pt x="2418" y="1448"/>
                  </a:lnTo>
                  <a:lnTo>
                    <a:pt x="2418" y="1464"/>
                  </a:lnTo>
                  <a:lnTo>
                    <a:pt x="2418" y="1480"/>
                  </a:lnTo>
                  <a:lnTo>
                    <a:pt x="2434" y="1511"/>
                  </a:lnTo>
                  <a:lnTo>
                    <a:pt x="2449" y="1528"/>
                  </a:lnTo>
                  <a:lnTo>
                    <a:pt x="2449" y="1544"/>
                  </a:lnTo>
                  <a:lnTo>
                    <a:pt x="2449" y="1576"/>
                  </a:lnTo>
                  <a:lnTo>
                    <a:pt x="2466" y="1593"/>
                  </a:lnTo>
                  <a:lnTo>
                    <a:pt x="2498" y="1609"/>
                  </a:lnTo>
                  <a:lnTo>
                    <a:pt x="2530" y="1625"/>
                  </a:lnTo>
                  <a:lnTo>
                    <a:pt x="2530" y="1673"/>
                  </a:lnTo>
                  <a:lnTo>
                    <a:pt x="2563" y="1689"/>
                  </a:lnTo>
                  <a:lnTo>
                    <a:pt x="2563" y="1721"/>
                  </a:lnTo>
                  <a:lnTo>
                    <a:pt x="2563" y="1737"/>
                  </a:lnTo>
                  <a:lnTo>
                    <a:pt x="2595" y="1754"/>
                  </a:lnTo>
                  <a:lnTo>
                    <a:pt x="2611" y="1785"/>
                  </a:lnTo>
                  <a:lnTo>
                    <a:pt x="2611" y="1801"/>
                  </a:lnTo>
                  <a:lnTo>
                    <a:pt x="2595" y="1834"/>
                  </a:lnTo>
                  <a:lnTo>
                    <a:pt x="2628" y="1882"/>
                  </a:lnTo>
                  <a:lnTo>
                    <a:pt x="2595" y="1914"/>
                  </a:lnTo>
                  <a:lnTo>
                    <a:pt x="2579" y="1962"/>
                  </a:lnTo>
                  <a:lnTo>
                    <a:pt x="2595" y="1995"/>
                  </a:lnTo>
                  <a:lnTo>
                    <a:pt x="2595" y="2027"/>
                  </a:lnTo>
                  <a:lnTo>
                    <a:pt x="2595" y="2042"/>
                  </a:lnTo>
                  <a:lnTo>
                    <a:pt x="2675" y="2091"/>
                  </a:lnTo>
                  <a:lnTo>
                    <a:pt x="2724" y="2123"/>
                  </a:lnTo>
                  <a:lnTo>
                    <a:pt x="2724" y="2156"/>
                  </a:lnTo>
                  <a:lnTo>
                    <a:pt x="2756" y="2156"/>
                  </a:lnTo>
                  <a:lnTo>
                    <a:pt x="2756" y="2107"/>
                  </a:lnTo>
                  <a:lnTo>
                    <a:pt x="2805" y="2059"/>
                  </a:lnTo>
                  <a:lnTo>
                    <a:pt x="2853" y="2091"/>
                  </a:lnTo>
                  <a:lnTo>
                    <a:pt x="2869" y="2059"/>
                  </a:lnTo>
                  <a:lnTo>
                    <a:pt x="2885" y="2075"/>
                  </a:lnTo>
                  <a:lnTo>
                    <a:pt x="2901" y="2075"/>
                  </a:lnTo>
                  <a:lnTo>
                    <a:pt x="2917" y="2059"/>
                  </a:lnTo>
                  <a:lnTo>
                    <a:pt x="2950" y="2075"/>
                  </a:lnTo>
                  <a:lnTo>
                    <a:pt x="2950" y="2091"/>
                  </a:lnTo>
                  <a:lnTo>
                    <a:pt x="2917" y="2107"/>
                  </a:lnTo>
                  <a:lnTo>
                    <a:pt x="2934" y="2123"/>
                  </a:lnTo>
                  <a:lnTo>
                    <a:pt x="2901" y="2140"/>
                  </a:lnTo>
                  <a:lnTo>
                    <a:pt x="2901" y="2171"/>
                  </a:lnTo>
                  <a:lnTo>
                    <a:pt x="2853" y="2220"/>
                  </a:lnTo>
                  <a:lnTo>
                    <a:pt x="2885" y="2268"/>
                  </a:lnTo>
                  <a:lnTo>
                    <a:pt x="2950" y="2316"/>
                  </a:lnTo>
                  <a:lnTo>
                    <a:pt x="2997" y="2348"/>
                  </a:lnTo>
                  <a:lnTo>
                    <a:pt x="3030" y="2381"/>
                  </a:lnTo>
                  <a:lnTo>
                    <a:pt x="3062" y="2413"/>
                  </a:lnTo>
                  <a:lnTo>
                    <a:pt x="3079" y="2461"/>
                  </a:lnTo>
                  <a:lnTo>
                    <a:pt x="3079" y="2493"/>
                  </a:lnTo>
                  <a:lnTo>
                    <a:pt x="3062" y="2526"/>
                  </a:lnTo>
                  <a:lnTo>
                    <a:pt x="3127" y="2542"/>
                  </a:lnTo>
                  <a:lnTo>
                    <a:pt x="3160" y="2573"/>
                  </a:lnTo>
                  <a:lnTo>
                    <a:pt x="3175" y="2589"/>
                  </a:lnTo>
                  <a:lnTo>
                    <a:pt x="3256" y="2622"/>
                  </a:lnTo>
                  <a:lnTo>
                    <a:pt x="3272" y="2638"/>
                  </a:lnTo>
                  <a:lnTo>
                    <a:pt x="3304" y="2654"/>
                  </a:lnTo>
                  <a:lnTo>
                    <a:pt x="3352" y="2670"/>
                  </a:lnTo>
                  <a:lnTo>
                    <a:pt x="3401" y="2718"/>
                  </a:lnTo>
                  <a:lnTo>
                    <a:pt x="3433" y="2751"/>
                  </a:lnTo>
                  <a:lnTo>
                    <a:pt x="3465" y="2815"/>
                  </a:lnTo>
                  <a:lnTo>
                    <a:pt x="3465" y="2847"/>
                  </a:lnTo>
                  <a:lnTo>
                    <a:pt x="3498" y="2879"/>
                  </a:lnTo>
                  <a:lnTo>
                    <a:pt x="3498" y="2928"/>
                  </a:lnTo>
                  <a:lnTo>
                    <a:pt x="3546" y="2959"/>
                  </a:lnTo>
                  <a:lnTo>
                    <a:pt x="3546" y="3024"/>
                  </a:lnTo>
                  <a:lnTo>
                    <a:pt x="3513" y="3024"/>
                  </a:lnTo>
                  <a:lnTo>
                    <a:pt x="3513" y="3040"/>
                  </a:lnTo>
                  <a:lnTo>
                    <a:pt x="3529" y="3073"/>
                  </a:lnTo>
                  <a:lnTo>
                    <a:pt x="3498" y="3185"/>
                  </a:lnTo>
                  <a:lnTo>
                    <a:pt x="3529" y="3201"/>
                  </a:lnTo>
                  <a:lnTo>
                    <a:pt x="3546" y="3201"/>
                  </a:lnTo>
                  <a:lnTo>
                    <a:pt x="3594" y="3218"/>
                  </a:lnTo>
                  <a:lnTo>
                    <a:pt x="3627" y="3218"/>
                  </a:lnTo>
                  <a:lnTo>
                    <a:pt x="3675" y="3265"/>
                  </a:lnTo>
                  <a:lnTo>
                    <a:pt x="3739" y="3314"/>
                  </a:lnTo>
                  <a:lnTo>
                    <a:pt x="3723" y="3346"/>
                  </a:lnTo>
                  <a:lnTo>
                    <a:pt x="3755" y="3346"/>
                  </a:lnTo>
                  <a:lnTo>
                    <a:pt x="3771" y="3410"/>
                  </a:lnTo>
                  <a:lnTo>
                    <a:pt x="3755" y="3475"/>
                  </a:lnTo>
                  <a:lnTo>
                    <a:pt x="3739" y="3539"/>
                  </a:lnTo>
                  <a:lnTo>
                    <a:pt x="3707" y="3555"/>
                  </a:lnTo>
                  <a:lnTo>
                    <a:pt x="3659" y="3604"/>
                  </a:lnTo>
                  <a:lnTo>
                    <a:pt x="3643" y="3635"/>
                  </a:lnTo>
                  <a:lnTo>
                    <a:pt x="3643" y="3667"/>
                  </a:lnTo>
                  <a:lnTo>
                    <a:pt x="3659" y="3684"/>
                  </a:lnTo>
                  <a:lnTo>
                    <a:pt x="3675" y="3732"/>
                  </a:lnTo>
                  <a:lnTo>
                    <a:pt x="3659" y="3747"/>
                  </a:lnTo>
                  <a:lnTo>
                    <a:pt x="3690" y="3764"/>
                  </a:lnTo>
                  <a:lnTo>
                    <a:pt x="3690" y="3796"/>
                  </a:lnTo>
                  <a:lnTo>
                    <a:pt x="3707" y="3828"/>
                  </a:lnTo>
                  <a:lnTo>
                    <a:pt x="3723" y="3845"/>
                  </a:lnTo>
                  <a:lnTo>
                    <a:pt x="3739" y="3877"/>
                  </a:lnTo>
                  <a:lnTo>
                    <a:pt x="3755" y="3908"/>
                  </a:lnTo>
                  <a:lnTo>
                    <a:pt x="3755" y="3973"/>
                  </a:lnTo>
                  <a:lnTo>
                    <a:pt x="3804" y="3973"/>
                  </a:lnTo>
                  <a:lnTo>
                    <a:pt x="3820" y="4006"/>
                  </a:lnTo>
                  <a:lnTo>
                    <a:pt x="3820" y="4037"/>
                  </a:lnTo>
                  <a:lnTo>
                    <a:pt x="3755" y="4102"/>
                  </a:lnTo>
                  <a:lnTo>
                    <a:pt x="3723" y="4086"/>
                  </a:lnTo>
                  <a:lnTo>
                    <a:pt x="3690" y="4070"/>
                  </a:lnTo>
                  <a:lnTo>
                    <a:pt x="3578" y="4118"/>
                  </a:lnTo>
                  <a:lnTo>
                    <a:pt x="3546" y="4151"/>
                  </a:lnTo>
                  <a:lnTo>
                    <a:pt x="3513" y="4166"/>
                  </a:lnTo>
                  <a:lnTo>
                    <a:pt x="3482" y="4182"/>
                  </a:lnTo>
                  <a:lnTo>
                    <a:pt x="3465" y="4231"/>
                  </a:lnTo>
                  <a:lnTo>
                    <a:pt x="3433" y="4294"/>
                  </a:lnTo>
                  <a:lnTo>
                    <a:pt x="3401" y="4278"/>
                  </a:lnTo>
                  <a:lnTo>
                    <a:pt x="3368" y="4263"/>
                  </a:lnTo>
                  <a:lnTo>
                    <a:pt x="3321" y="4247"/>
                  </a:lnTo>
                  <a:lnTo>
                    <a:pt x="3288" y="4247"/>
                  </a:lnTo>
                  <a:lnTo>
                    <a:pt x="3256" y="4214"/>
                  </a:lnTo>
                  <a:lnTo>
                    <a:pt x="3223" y="4198"/>
                  </a:lnTo>
                  <a:lnTo>
                    <a:pt x="3191" y="4182"/>
                  </a:lnTo>
                  <a:lnTo>
                    <a:pt x="3175" y="4151"/>
                  </a:lnTo>
                  <a:lnTo>
                    <a:pt x="3111" y="4327"/>
                  </a:lnTo>
                  <a:lnTo>
                    <a:pt x="3079" y="4359"/>
                  </a:lnTo>
                  <a:lnTo>
                    <a:pt x="3046" y="4359"/>
                  </a:lnTo>
                  <a:lnTo>
                    <a:pt x="3030" y="4343"/>
                  </a:lnTo>
                  <a:lnTo>
                    <a:pt x="2981" y="4327"/>
                  </a:lnTo>
                  <a:lnTo>
                    <a:pt x="2901" y="4327"/>
                  </a:lnTo>
                  <a:lnTo>
                    <a:pt x="2853" y="4263"/>
                  </a:lnTo>
                  <a:lnTo>
                    <a:pt x="2805" y="4214"/>
                  </a:lnTo>
                  <a:lnTo>
                    <a:pt x="2740" y="4182"/>
                  </a:lnTo>
                  <a:lnTo>
                    <a:pt x="2628" y="4118"/>
                  </a:lnTo>
                  <a:lnTo>
                    <a:pt x="2579" y="4070"/>
                  </a:lnTo>
                  <a:lnTo>
                    <a:pt x="2530" y="4037"/>
                  </a:lnTo>
                  <a:lnTo>
                    <a:pt x="2514" y="4006"/>
                  </a:lnTo>
                  <a:lnTo>
                    <a:pt x="2482" y="3957"/>
                  </a:lnTo>
                  <a:lnTo>
                    <a:pt x="2482" y="3908"/>
                  </a:lnTo>
                  <a:lnTo>
                    <a:pt x="2482" y="3861"/>
                  </a:lnTo>
                  <a:lnTo>
                    <a:pt x="2482" y="3812"/>
                  </a:lnTo>
                  <a:lnTo>
                    <a:pt x="2482" y="3780"/>
                  </a:lnTo>
                  <a:lnTo>
                    <a:pt x="2466" y="3747"/>
                  </a:lnTo>
                  <a:lnTo>
                    <a:pt x="2434" y="3700"/>
                  </a:lnTo>
                  <a:lnTo>
                    <a:pt x="2402" y="3667"/>
                  </a:lnTo>
                  <a:lnTo>
                    <a:pt x="2369" y="3716"/>
                  </a:lnTo>
                  <a:lnTo>
                    <a:pt x="2321" y="3732"/>
                  </a:lnTo>
                  <a:lnTo>
                    <a:pt x="2272" y="3732"/>
                  </a:lnTo>
                  <a:lnTo>
                    <a:pt x="2224" y="3716"/>
                  </a:lnTo>
                  <a:lnTo>
                    <a:pt x="2192" y="3700"/>
                  </a:lnTo>
                  <a:lnTo>
                    <a:pt x="2160" y="3764"/>
                  </a:lnTo>
                  <a:lnTo>
                    <a:pt x="2143" y="3796"/>
                  </a:lnTo>
                  <a:lnTo>
                    <a:pt x="2160" y="3828"/>
                  </a:lnTo>
                  <a:lnTo>
                    <a:pt x="2160" y="3861"/>
                  </a:lnTo>
                  <a:lnTo>
                    <a:pt x="2160" y="3908"/>
                  </a:lnTo>
                  <a:lnTo>
                    <a:pt x="2127" y="3925"/>
                  </a:lnTo>
                  <a:lnTo>
                    <a:pt x="2080" y="3941"/>
                  </a:lnTo>
                  <a:lnTo>
                    <a:pt x="2063" y="3908"/>
                  </a:lnTo>
                  <a:lnTo>
                    <a:pt x="2031" y="3925"/>
                  </a:lnTo>
                  <a:lnTo>
                    <a:pt x="1999" y="3908"/>
                  </a:lnTo>
                  <a:lnTo>
                    <a:pt x="1982" y="3892"/>
                  </a:lnTo>
                  <a:lnTo>
                    <a:pt x="1934" y="3941"/>
                  </a:lnTo>
                  <a:lnTo>
                    <a:pt x="1902" y="3990"/>
                  </a:lnTo>
                  <a:lnTo>
                    <a:pt x="1870" y="4006"/>
                  </a:lnTo>
                  <a:lnTo>
                    <a:pt x="1837" y="4021"/>
                  </a:lnTo>
                  <a:lnTo>
                    <a:pt x="1805" y="4021"/>
                  </a:lnTo>
                  <a:lnTo>
                    <a:pt x="1773" y="4037"/>
                  </a:lnTo>
                  <a:lnTo>
                    <a:pt x="1740" y="4053"/>
                  </a:lnTo>
                  <a:lnTo>
                    <a:pt x="1725" y="4086"/>
                  </a:lnTo>
                  <a:lnTo>
                    <a:pt x="1709" y="4053"/>
                  </a:lnTo>
                  <a:lnTo>
                    <a:pt x="1693" y="4021"/>
                  </a:lnTo>
                  <a:lnTo>
                    <a:pt x="1644" y="3990"/>
                  </a:lnTo>
                  <a:lnTo>
                    <a:pt x="1644" y="3925"/>
                  </a:lnTo>
                  <a:lnTo>
                    <a:pt x="1660" y="3877"/>
                  </a:lnTo>
                  <a:lnTo>
                    <a:pt x="1693" y="3845"/>
                  </a:lnTo>
                  <a:lnTo>
                    <a:pt x="1725" y="3812"/>
                  </a:lnTo>
                  <a:lnTo>
                    <a:pt x="1725" y="3796"/>
                  </a:lnTo>
                  <a:lnTo>
                    <a:pt x="1756" y="3716"/>
                  </a:lnTo>
                  <a:lnTo>
                    <a:pt x="1740" y="3716"/>
                  </a:lnTo>
                  <a:lnTo>
                    <a:pt x="1709" y="3716"/>
                  </a:lnTo>
                  <a:lnTo>
                    <a:pt x="1676" y="3684"/>
                  </a:lnTo>
                  <a:lnTo>
                    <a:pt x="1644" y="3635"/>
                  </a:lnTo>
                  <a:lnTo>
                    <a:pt x="1612" y="3604"/>
                  </a:lnTo>
                  <a:lnTo>
                    <a:pt x="1563" y="3604"/>
                  </a:lnTo>
                  <a:lnTo>
                    <a:pt x="1532" y="3604"/>
                  </a:lnTo>
                  <a:lnTo>
                    <a:pt x="1499" y="3620"/>
                  </a:lnTo>
                  <a:lnTo>
                    <a:pt x="1467" y="3635"/>
                  </a:lnTo>
                  <a:lnTo>
                    <a:pt x="1467" y="3667"/>
                  </a:lnTo>
                  <a:lnTo>
                    <a:pt x="1450" y="3700"/>
                  </a:lnTo>
                  <a:lnTo>
                    <a:pt x="1434" y="3732"/>
                  </a:lnTo>
                  <a:lnTo>
                    <a:pt x="1402" y="3780"/>
                  </a:lnTo>
                  <a:lnTo>
                    <a:pt x="1370" y="3747"/>
                  </a:lnTo>
                  <a:lnTo>
                    <a:pt x="1257" y="3764"/>
                  </a:lnTo>
                  <a:lnTo>
                    <a:pt x="1208" y="3812"/>
                  </a:lnTo>
                  <a:lnTo>
                    <a:pt x="1225" y="3861"/>
                  </a:lnTo>
                  <a:lnTo>
                    <a:pt x="1161" y="3892"/>
                  </a:lnTo>
                  <a:lnTo>
                    <a:pt x="1128" y="3925"/>
                  </a:lnTo>
                  <a:lnTo>
                    <a:pt x="1112" y="3957"/>
                  </a:lnTo>
                  <a:lnTo>
                    <a:pt x="1064" y="3973"/>
                  </a:lnTo>
                  <a:lnTo>
                    <a:pt x="1047" y="3973"/>
                  </a:lnTo>
                  <a:lnTo>
                    <a:pt x="1016" y="3990"/>
                  </a:lnTo>
                  <a:lnTo>
                    <a:pt x="1000" y="3957"/>
                  </a:lnTo>
                  <a:lnTo>
                    <a:pt x="951" y="3957"/>
                  </a:lnTo>
                  <a:lnTo>
                    <a:pt x="902" y="3957"/>
                  </a:lnTo>
                  <a:lnTo>
                    <a:pt x="870" y="3892"/>
                  </a:lnTo>
                  <a:lnTo>
                    <a:pt x="822" y="3892"/>
                  </a:lnTo>
                  <a:lnTo>
                    <a:pt x="790" y="3892"/>
                  </a:lnTo>
                  <a:lnTo>
                    <a:pt x="758" y="3892"/>
                  </a:lnTo>
                  <a:lnTo>
                    <a:pt x="709" y="3877"/>
                  </a:lnTo>
                  <a:lnTo>
                    <a:pt x="741" y="3941"/>
                  </a:lnTo>
                  <a:lnTo>
                    <a:pt x="774" y="3973"/>
                  </a:lnTo>
                  <a:lnTo>
                    <a:pt x="774" y="3990"/>
                  </a:lnTo>
                  <a:lnTo>
                    <a:pt x="758" y="4021"/>
                  </a:lnTo>
                  <a:lnTo>
                    <a:pt x="725" y="4021"/>
                  </a:lnTo>
                  <a:lnTo>
                    <a:pt x="725" y="3990"/>
                  </a:lnTo>
                  <a:lnTo>
                    <a:pt x="678" y="3941"/>
                  </a:lnTo>
                  <a:lnTo>
                    <a:pt x="580" y="3861"/>
                  </a:lnTo>
                  <a:lnTo>
                    <a:pt x="548" y="3812"/>
                  </a:lnTo>
                  <a:lnTo>
                    <a:pt x="532" y="3764"/>
                  </a:lnTo>
                  <a:lnTo>
                    <a:pt x="515" y="3700"/>
                  </a:lnTo>
                  <a:lnTo>
                    <a:pt x="499" y="3635"/>
                  </a:lnTo>
                  <a:lnTo>
                    <a:pt x="499" y="3571"/>
                  </a:lnTo>
                  <a:lnTo>
                    <a:pt x="484" y="3522"/>
                  </a:lnTo>
                  <a:lnTo>
                    <a:pt x="484" y="3506"/>
                  </a:lnTo>
                  <a:lnTo>
                    <a:pt x="499" y="3490"/>
                  </a:lnTo>
                  <a:lnTo>
                    <a:pt x="499" y="3426"/>
                  </a:lnTo>
                  <a:lnTo>
                    <a:pt x="515" y="3378"/>
                  </a:lnTo>
                  <a:lnTo>
                    <a:pt x="532" y="3330"/>
                  </a:lnTo>
                  <a:lnTo>
                    <a:pt x="564" y="3298"/>
                  </a:lnTo>
                  <a:lnTo>
                    <a:pt x="596" y="3233"/>
                  </a:lnTo>
                  <a:lnTo>
                    <a:pt x="613" y="3169"/>
                  </a:lnTo>
                  <a:lnTo>
                    <a:pt x="629" y="3120"/>
                  </a:lnTo>
                  <a:lnTo>
                    <a:pt x="629" y="3089"/>
                  </a:lnTo>
                  <a:lnTo>
                    <a:pt x="613" y="3056"/>
                  </a:lnTo>
                  <a:lnTo>
                    <a:pt x="564" y="3040"/>
                  </a:lnTo>
                  <a:lnTo>
                    <a:pt x="548" y="3056"/>
                  </a:lnTo>
                  <a:lnTo>
                    <a:pt x="515" y="3024"/>
                  </a:lnTo>
                  <a:lnTo>
                    <a:pt x="532" y="2944"/>
                  </a:lnTo>
                  <a:lnTo>
                    <a:pt x="452" y="2944"/>
                  </a:lnTo>
                  <a:lnTo>
                    <a:pt x="468" y="2895"/>
                  </a:lnTo>
                  <a:lnTo>
                    <a:pt x="435" y="2847"/>
                  </a:lnTo>
                  <a:lnTo>
                    <a:pt x="403" y="2783"/>
                  </a:lnTo>
                  <a:lnTo>
                    <a:pt x="354" y="2815"/>
                  </a:lnTo>
                  <a:lnTo>
                    <a:pt x="322" y="2751"/>
                  </a:lnTo>
                  <a:lnTo>
                    <a:pt x="307" y="2718"/>
                  </a:lnTo>
                  <a:lnTo>
                    <a:pt x="274" y="2702"/>
                  </a:lnTo>
                  <a:lnTo>
                    <a:pt x="258" y="2638"/>
                  </a:lnTo>
                  <a:lnTo>
                    <a:pt x="226" y="2606"/>
                  </a:lnTo>
                  <a:lnTo>
                    <a:pt x="209" y="2573"/>
                  </a:lnTo>
                  <a:lnTo>
                    <a:pt x="209" y="2558"/>
                  </a:lnTo>
                  <a:lnTo>
                    <a:pt x="242" y="2526"/>
                  </a:lnTo>
                  <a:lnTo>
                    <a:pt x="274" y="2493"/>
                  </a:lnTo>
                  <a:lnTo>
                    <a:pt x="274" y="2477"/>
                  </a:lnTo>
                  <a:lnTo>
                    <a:pt x="291" y="2445"/>
                  </a:lnTo>
                  <a:lnTo>
                    <a:pt x="291" y="2413"/>
                  </a:lnTo>
                  <a:lnTo>
                    <a:pt x="209" y="2301"/>
                  </a:lnTo>
                  <a:lnTo>
                    <a:pt x="177" y="2268"/>
                  </a:lnTo>
                  <a:lnTo>
                    <a:pt x="146" y="2236"/>
                  </a:lnTo>
                  <a:lnTo>
                    <a:pt x="113" y="2236"/>
                  </a:lnTo>
                  <a:lnTo>
                    <a:pt x="97" y="2220"/>
                  </a:lnTo>
                  <a:lnTo>
                    <a:pt x="81" y="2203"/>
                  </a:lnTo>
                  <a:lnTo>
                    <a:pt x="81" y="2187"/>
                  </a:lnTo>
                  <a:lnTo>
                    <a:pt x="97" y="2156"/>
                  </a:lnTo>
                  <a:lnTo>
                    <a:pt x="16" y="2075"/>
                  </a:lnTo>
                  <a:lnTo>
                    <a:pt x="0" y="2059"/>
                  </a:lnTo>
                  <a:lnTo>
                    <a:pt x="16" y="2027"/>
                  </a:lnTo>
                  <a:lnTo>
                    <a:pt x="16" y="1995"/>
                  </a:lnTo>
                  <a:lnTo>
                    <a:pt x="32" y="1962"/>
                  </a:lnTo>
                  <a:lnTo>
                    <a:pt x="16" y="1897"/>
                  </a:lnTo>
                  <a:lnTo>
                    <a:pt x="32" y="1866"/>
                  </a:lnTo>
                  <a:lnTo>
                    <a:pt x="48" y="1850"/>
                  </a:lnTo>
                  <a:lnTo>
                    <a:pt x="81" y="1817"/>
                  </a:lnTo>
                  <a:lnTo>
                    <a:pt x="81" y="1785"/>
                  </a:lnTo>
                  <a:lnTo>
                    <a:pt x="97" y="1770"/>
                  </a:lnTo>
                  <a:lnTo>
                    <a:pt x="129" y="1737"/>
                  </a:lnTo>
                  <a:lnTo>
                    <a:pt x="146" y="1721"/>
                  </a:lnTo>
                  <a:lnTo>
                    <a:pt x="146" y="1705"/>
                  </a:lnTo>
                  <a:lnTo>
                    <a:pt x="161" y="1689"/>
                  </a:lnTo>
                  <a:lnTo>
                    <a:pt x="193" y="1673"/>
                  </a:lnTo>
                  <a:lnTo>
                    <a:pt x="226" y="1673"/>
                  </a:lnTo>
                  <a:lnTo>
                    <a:pt x="242" y="1656"/>
                  </a:lnTo>
                  <a:lnTo>
                    <a:pt x="258" y="1640"/>
                  </a:lnTo>
                  <a:lnTo>
                    <a:pt x="258" y="1625"/>
                  </a:lnTo>
                  <a:lnTo>
                    <a:pt x="242" y="1609"/>
                  </a:lnTo>
                  <a:lnTo>
                    <a:pt x="209" y="1593"/>
                  </a:lnTo>
                  <a:lnTo>
                    <a:pt x="177" y="1593"/>
                  </a:lnTo>
                  <a:lnTo>
                    <a:pt x="177" y="1576"/>
                  </a:lnTo>
                  <a:lnTo>
                    <a:pt x="209" y="1576"/>
                  </a:lnTo>
                  <a:lnTo>
                    <a:pt x="226" y="1560"/>
                  </a:lnTo>
                  <a:lnTo>
                    <a:pt x="274" y="1528"/>
                  </a:lnTo>
                  <a:lnTo>
                    <a:pt x="291" y="1544"/>
                  </a:lnTo>
                  <a:lnTo>
                    <a:pt x="322" y="1560"/>
                  </a:lnTo>
                  <a:lnTo>
                    <a:pt x="338" y="1576"/>
                  </a:lnTo>
                  <a:lnTo>
                    <a:pt x="354" y="1609"/>
                  </a:lnTo>
                  <a:lnTo>
                    <a:pt x="387" y="1593"/>
                  </a:lnTo>
                  <a:lnTo>
                    <a:pt x="403" y="1576"/>
                  </a:lnTo>
                  <a:lnTo>
                    <a:pt x="435" y="1593"/>
                  </a:lnTo>
                  <a:lnTo>
                    <a:pt x="468" y="1593"/>
                  </a:lnTo>
                  <a:lnTo>
                    <a:pt x="468" y="1576"/>
                  </a:lnTo>
                  <a:lnTo>
                    <a:pt x="468" y="1528"/>
                  </a:lnTo>
                  <a:lnTo>
                    <a:pt x="468" y="1480"/>
                  </a:lnTo>
                  <a:lnTo>
                    <a:pt x="468" y="1448"/>
                  </a:lnTo>
                  <a:lnTo>
                    <a:pt x="435" y="1415"/>
                  </a:lnTo>
                  <a:lnTo>
                    <a:pt x="452" y="1415"/>
                  </a:lnTo>
                  <a:lnTo>
                    <a:pt x="452" y="1383"/>
                  </a:lnTo>
                  <a:lnTo>
                    <a:pt x="452" y="1368"/>
                  </a:lnTo>
                  <a:lnTo>
                    <a:pt x="452" y="1351"/>
                  </a:lnTo>
                  <a:lnTo>
                    <a:pt x="468" y="1335"/>
                  </a:lnTo>
                  <a:lnTo>
                    <a:pt x="499" y="1335"/>
                  </a:lnTo>
                  <a:lnTo>
                    <a:pt x="532" y="1351"/>
                  </a:lnTo>
                  <a:lnTo>
                    <a:pt x="548" y="1351"/>
                  </a:lnTo>
                  <a:lnTo>
                    <a:pt x="564" y="1319"/>
                  </a:lnTo>
                  <a:lnTo>
                    <a:pt x="580" y="1319"/>
                  </a:lnTo>
                  <a:lnTo>
                    <a:pt x="596" y="1319"/>
                  </a:lnTo>
                  <a:lnTo>
                    <a:pt x="613" y="1335"/>
                  </a:lnTo>
                  <a:lnTo>
                    <a:pt x="629" y="1351"/>
                  </a:lnTo>
                  <a:lnTo>
                    <a:pt x="693" y="1319"/>
                  </a:lnTo>
                  <a:lnTo>
                    <a:pt x="629" y="1270"/>
                  </a:lnTo>
                  <a:lnTo>
                    <a:pt x="629" y="1223"/>
                  </a:lnTo>
                  <a:lnTo>
                    <a:pt x="629" y="1190"/>
                  </a:lnTo>
                  <a:lnTo>
                    <a:pt x="645" y="1158"/>
                  </a:lnTo>
                  <a:lnTo>
                    <a:pt x="629" y="1142"/>
                  </a:lnTo>
                  <a:lnTo>
                    <a:pt x="596" y="1125"/>
                  </a:lnTo>
                  <a:lnTo>
                    <a:pt x="580" y="1078"/>
                  </a:lnTo>
                  <a:lnTo>
                    <a:pt x="580" y="1045"/>
                  </a:lnTo>
                  <a:lnTo>
                    <a:pt x="564" y="997"/>
                  </a:lnTo>
                  <a:lnTo>
                    <a:pt x="548" y="982"/>
                  </a:lnTo>
                  <a:lnTo>
                    <a:pt x="532" y="982"/>
                  </a:lnTo>
                  <a:lnTo>
                    <a:pt x="515" y="982"/>
                  </a:lnTo>
                  <a:lnTo>
                    <a:pt x="484" y="965"/>
                  </a:lnTo>
                  <a:lnTo>
                    <a:pt x="419" y="949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58" name="Freeform 28"/>
            <p:cNvSpPr>
              <a:spLocks/>
            </p:cNvSpPr>
            <p:nvPr/>
          </p:nvSpPr>
          <p:spPr bwMode="auto">
            <a:xfrm>
              <a:off x="3446" y="1036"/>
              <a:ext cx="1909" cy="2179"/>
            </a:xfrm>
            <a:custGeom>
              <a:avLst/>
              <a:gdLst>
                <a:gd name="T0" fmla="*/ 2 w 3820"/>
                <a:gd name="T1" fmla="*/ 6 h 4359"/>
                <a:gd name="T2" fmla="*/ 1 w 3820"/>
                <a:gd name="T3" fmla="*/ 5 h 4359"/>
                <a:gd name="T4" fmla="*/ 1 w 3820"/>
                <a:gd name="T5" fmla="*/ 4 h 4359"/>
                <a:gd name="T6" fmla="*/ 1 w 3820"/>
                <a:gd name="T7" fmla="*/ 3 h 4359"/>
                <a:gd name="T8" fmla="*/ 1 w 3820"/>
                <a:gd name="T9" fmla="*/ 2 h 4359"/>
                <a:gd name="T10" fmla="*/ 2 w 3820"/>
                <a:gd name="T11" fmla="*/ 2 h 4359"/>
                <a:gd name="T12" fmla="*/ 2 w 3820"/>
                <a:gd name="T13" fmla="*/ 0 h 4359"/>
                <a:gd name="T14" fmla="*/ 3 w 3820"/>
                <a:gd name="T15" fmla="*/ 0 h 4359"/>
                <a:gd name="T16" fmla="*/ 4 w 3820"/>
                <a:gd name="T17" fmla="*/ 0 h 4359"/>
                <a:gd name="T18" fmla="*/ 5 w 3820"/>
                <a:gd name="T19" fmla="*/ 1 h 4359"/>
                <a:gd name="T20" fmla="*/ 6 w 3820"/>
                <a:gd name="T21" fmla="*/ 2 h 4359"/>
                <a:gd name="T22" fmla="*/ 5 w 3820"/>
                <a:gd name="T23" fmla="*/ 3 h 4359"/>
                <a:gd name="T24" fmla="*/ 7 w 3820"/>
                <a:gd name="T25" fmla="*/ 5 h 4359"/>
                <a:gd name="T26" fmla="*/ 8 w 3820"/>
                <a:gd name="T27" fmla="*/ 6 h 4359"/>
                <a:gd name="T28" fmla="*/ 10 w 3820"/>
                <a:gd name="T29" fmla="*/ 6 h 4359"/>
                <a:gd name="T30" fmla="*/ 11 w 3820"/>
                <a:gd name="T31" fmla="*/ 7 h 4359"/>
                <a:gd name="T32" fmla="*/ 13 w 3820"/>
                <a:gd name="T33" fmla="*/ 7 h 4359"/>
                <a:gd name="T34" fmla="*/ 15 w 3820"/>
                <a:gd name="T35" fmla="*/ 8 h 4359"/>
                <a:gd name="T36" fmla="*/ 15 w 3820"/>
                <a:gd name="T37" fmla="*/ 9 h 4359"/>
                <a:gd name="T38" fmla="*/ 17 w 3820"/>
                <a:gd name="T39" fmla="*/ 10 h 4359"/>
                <a:gd name="T40" fmla="*/ 17 w 3820"/>
                <a:gd name="T41" fmla="*/ 9 h 4359"/>
                <a:gd name="T42" fmla="*/ 19 w 3820"/>
                <a:gd name="T43" fmla="*/ 11 h 4359"/>
                <a:gd name="T44" fmla="*/ 19 w 3820"/>
                <a:gd name="T45" fmla="*/ 12 h 4359"/>
                <a:gd name="T46" fmla="*/ 20 w 3820"/>
                <a:gd name="T47" fmla="*/ 14 h 4359"/>
                <a:gd name="T48" fmla="*/ 21 w 3820"/>
                <a:gd name="T49" fmla="*/ 16 h 4359"/>
                <a:gd name="T50" fmla="*/ 23 w 3820"/>
                <a:gd name="T51" fmla="*/ 16 h 4359"/>
                <a:gd name="T52" fmla="*/ 23 w 3820"/>
                <a:gd name="T53" fmla="*/ 18 h 4359"/>
                <a:gd name="T54" fmla="*/ 25 w 3820"/>
                <a:gd name="T55" fmla="*/ 20 h 4359"/>
                <a:gd name="T56" fmla="*/ 27 w 3820"/>
                <a:gd name="T57" fmla="*/ 22 h 4359"/>
                <a:gd name="T58" fmla="*/ 28 w 3820"/>
                <a:gd name="T59" fmla="*/ 25 h 4359"/>
                <a:gd name="T60" fmla="*/ 28 w 3820"/>
                <a:gd name="T61" fmla="*/ 27 h 4359"/>
                <a:gd name="T62" fmla="*/ 28 w 3820"/>
                <a:gd name="T63" fmla="*/ 29 h 4359"/>
                <a:gd name="T64" fmla="*/ 29 w 3820"/>
                <a:gd name="T65" fmla="*/ 31 h 4359"/>
                <a:gd name="T66" fmla="*/ 26 w 3820"/>
                <a:gd name="T67" fmla="*/ 33 h 4359"/>
                <a:gd name="T68" fmla="*/ 23 w 3820"/>
                <a:gd name="T69" fmla="*/ 34 h 4359"/>
                <a:gd name="T70" fmla="*/ 19 w 3820"/>
                <a:gd name="T71" fmla="*/ 31 h 4359"/>
                <a:gd name="T72" fmla="*/ 18 w 3820"/>
                <a:gd name="T73" fmla="*/ 28 h 4359"/>
                <a:gd name="T74" fmla="*/ 16 w 3820"/>
                <a:gd name="T75" fmla="*/ 30 h 4359"/>
                <a:gd name="T76" fmla="*/ 14 w 3820"/>
                <a:gd name="T77" fmla="*/ 31 h 4359"/>
                <a:gd name="T78" fmla="*/ 12 w 3820"/>
                <a:gd name="T79" fmla="*/ 31 h 4359"/>
                <a:gd name="T80" fmla="*/ 13 w 3820"/>
                <a:gd name="T81" fmla="*/ 28 h 4359"/>
                <a:gd name="T82" fmla="*/ 11 w 3820"/>
                <a:gd name="T83" fmla="*/ 29 h 4359"/>
                <a:gd name="T84" fmla="*/ 8 w 3820"/>
                <a:gd name="T85" fmla="*/ 31 h 4359"/>
                <a:gd name="T86" fmla="*/ 5 w 3820"/>
                <a:gd name="T87" fmla="*/ 30 h 4359"/>
                <a:gd name="T88" fmla="*/ 4 w 3820"/>
                <a:gd name="T89" fmla="*/ 30 h 4359"/>
                <a:gd name="T90" fmla="*/ 3 w 3820"/>
                <a:gd name="T91" fmla="*/ 26 h 4359"/>
                <a:gd name="T92" fmla="*/ 4 w 3820"/>
                <a:gd name="T93" fmla="*/ 23 h 4359"/>
                <a:gd name="T94" fmla="*/ 2 w 3820"/>
                <a:gd name="T95" fmla="*/ 21 h 4359"/>
                <a:gd name="T96" fmla="*/ 2 w 3820"/>
                <a:gd name="T97" fmla="*/ 19 h 4359"/>
                <a:gd name="T98" fmla="*/ 0 w 3820"/>
                <a:gd name="T99" fmla="*/ 17 h 4359"/>
                <a:gd name="T100" fmla="*/ 0 w 3820"/>
                <a:gd name="T101" fmla="*/ 14 h 4359"/>
                <a:gd name="T102" fmla="*/ 1 w 3820"/>
                <a:gd name="T103" fmla="*/ 13 h 4359"/>
                <a:gd name="T104" fmla="*/ 1 w 3820"/>
                <a:gd name="T105" fmla="*/ 12 h 4359"/>
                <a:gd name="T106" fmla="*/ 3 w 3820"/>
                <a:gd name="T107" fmla="*/ 12 h 4359"/>
                <a:gd name="T108" fmla="*/ 3 w 3820"/>
                <a:gd name="T109" fmla="*/ 10 h 4359"/>
                <a:gd name="T110" fmla="*/ 4 w 3820"/>
                <a:gd name="T111" fmla="*/ 10 h 4359"/>
                <a:gd name="T112" fmla="*/ 4 w 3820"/>
                <a:gd name="T113" fmla="*/ 8 h 435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820"/>
                <a:gd name="T172" fmla="*/ 0 h 4359"/>
                <a:gd name="T173" fmla="*/ 3820 w 3820"/>
                <a:gd name="T174" fmla="*/ 4359 h 435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820" h="4359">
                  <a:moveTo>
                    <a:pt x="419" y="949"/>
                  </a:moveTo>
                  <a:lnTo>
                    <a:pt x="435" y="917"/>
                  </a:lnTo>
                  <a:lnTo>
                    <a:pt x="435" y="901"/>
                  </a:lnTo>
                  <a:lnTo>
                    <a:pt x="403" y="901"/>
                  </a:lnTo>
                  <a:lnTo>
                    <a:pt x="371" y="884"/>
                  </a:lnTo>
                  <a:lnTo>
                    <a:pt x="354" y="868"/>
                  </a:lnTo>
                  <a:lnTo>
                    <a:pt x="354" y="837"/>
                  </a:lnTo>
                  <a:lnTo>
                    <a:pt x="354" y="821"/>
                  </a:lnTo>
                  <a:lnTo>
                    <a:pt x="338" y="821"/>
                  </a:lnTo>
                  <a:lnTo>
                    <a:pt x="338" y="804"/>
                  </a:lnTo>
                  <a:lnTo>
                    <a:pt x="322" y="804"/>
                  </a:lnTo>
                  <a:lnTo>
                    <a:pt x="291" y="788"/>
                  </a:lnTo>
                  <a:lnTo>
                    <a:pt x="274" y="788"/>
                  </a:lnTo>
                  <a:lnTo>
                    <a:pt x="274" y="756"/>
                  </a:lnTo>
                  <a:lnTo>
                    <a:pt x="258" y="756"/>
                  </a:lnTo>
                  <a:lnTo>
                    <a:pt x="242" y="740"/>
                  </a:lnTo>
                  <a:lnTo>
                    <a:pt x="226" y="740"/>
                  </a:lnTo>
                  <a:lnTo>
                    <a:pt x="209" y="740"/>
                  </a:lnTo>
                  <a:lnTo>
                    <a:pt x="209" y="723"/>
                  </a:lnTo>
                  <a:lnTo>
                    <a:pt x="193" y="723"/>
                  </a:lnTo>
                  <a:lnTo>
                    <a:pt x="193" y="676"/>
                  </a:lnTo>
                  <a:lnTo>
                    <a:pt x="193" y="659"/>
                  </a:lnTo>
                  <a:lnTo>
                    <a:pt x="193" y="643"/>
                  </a:lnTo>
                  <a:lnTo>
                    <a:pt x="177" y="611"/>
                  </a:lnTo>
                  <a:lnTo>
                    <a:pt x="193" y="595"/>
                  </a:lnTo>
                  <a:lnTo>
                    <a:pt x="193" y="578"/>
                  </a:lnTo>
                  <a:lnTo>
                    <a:pt x="193" y="563"/>
                  </a:lnTo>
                  <a:lnTo>
                    <a:pt x="177" y="547"/>
                  </a:lnTo>
                  <a:lnTo>
                    <a:pt x="193" y="531"/>
                  </a:lnTo>
                  <a:lnTo>
                    <a:pt x="193" y="515"/>
                  </a:lnTo>
                  <a:lnTo>
                    <a:pt x="226" y="498"/>
                  </a:lnTo>
                  <a:lnTo>
                    <a:pt x="226" y="482"/>
                  </a:lnTo>
                  <a:lnTo>
                    <a:pt x="226" y="466"/>
                  </a:lnTo>
                  <a:lnTo>
                    <a:pt x="226" y="451"/>
                  </a:lnTo>
                  <a:lnTo>
                    <a:pt x="226" y="435"/>
                  </a:lnTo>
                  <a:lnTo>
                    <a:pt x="226" y="418"/>
                  </a:lnTo>
                  <a:lnTo>
                    <a:pt x="226" y="402"/>
                  </a:lnTo>
                  <a:lnTo>
                    <a:pt x="226" y="386"/>
                  </a:lnTo>
                  <a:lnTo>
                    <a:pt x="226" y="370"/>
                  </a:lnTo>
                  <a:lnTo>
                    <a:pt x="209" y="370"/>
                  </a:lnTo>
                  <a:lnTo>
                    <a:pt x="193" y="354"/>
                  </a:lnTo>
                  <a:lnTo>
                    <a:pt x="177" y="337"/>
                  </a:lnTo>
                  <a:lnTo>
                    <a:pt x="177" y="321"/>
                  </a:lnTo>
                  <a:lnTo>
                    <a:pt x="177" y="306"/>
                  </a:lnTo>
                  <a:lnTo>
                    <a:pt x="193" y="306"/>
                  </a:lnTo>
                  <a:lnTo>
                    <a:pt x="209" y="306"/>
                  </a:lnTo>
                  <a:lnTo>
                    <a:pt x="209" y="290"/>
                  </a:lnTo>
                  <a:lnTo>
                    <a:pt x="226" y="273"/>
                  </a:lnTo>
                  <a:lnTo>
                    <a:pt x="242" y="290"/>
                  </a:lnTo>
                  <a:lnTo>
                    <a:pt x="274" y="290"/>
                  </a:lnTo>
                  <a:lnTo>
                    <a:pt x="291" y="290"/>
                  </a:lnTo>
                  <a:lnTo>
                    <a:pt x="307" y="290"/>
                  </a:lnTo>
                  <a:lnTo>
                    <a:pt x="322" y="273"/>
                  </a:lnTo>
                  <a:lnTo>
                    <a:pt x="322" y="257"/>
                  </a:lnTo>
                  <a:lnTo>
                    <a:pt x="322" y="241"/>
                  </a:lnTo>
                  <a:lnTo>
                    <a:pt x="338" y="225"/>
                  </a:lnTo>
                  <a:lnTo>
                    <a:pt x="338" y="209"/>
                  </a:lnTo>
                  <a:lnTo>
                    <a:pt x="338" y="192"/>
                  </a:lnTo>
                  <a:lnTo>
                    <a:pt x="338" y="177"/>
                  </a:lnTo>
                  <a:lnTo>
                    <a:pt x="338" y="161"/>
                  </a:lnTo>
                  <a:lnTo>
                    <a:pt x="338" y="145"/>
                  </a:lnTo>
                  <a:lnTo>
                    <a:pt x="354" y="129"/>
                  </a:lnTo>
                  <a:lnTo>
                    <a:pt x="354" y="112"/>
                  </a:lnTo>
                  <a:lnTo>
                    <a:pt x="354" y="96"/>
                  </a:lnTo>
                  <a:lnTo>
                    <a:pt x="354" y="80"/>
                  </a:lnTo>
                  <a:lnTo>
                    <a:pt x="354" y="64"/>
                  </a:lnTo>
                  <a:lnTo>
                    <a:pt x="354" y="49"/>
                  </a:lnTo>
                  <a:lnTo>
                    <a:pt x="371" y="64"/>
                  </a:lnTo>
                  <a:lnTo>
                    <a:pt x="371" y="49"/>
                  </a:lnTo>
                  <a:lnTo>
                    <a:pt x="371" y="32"/>
                  </a:lnTo>
                  <a:lnTo>
                    <a:pt x="387" y="32"/>
                  </a:lnTo>
                  <a:lnTo>
                    <a:pt x="403" y="32"/>
                  </a:lnTo>
                  <a:lnTo>
                    <a:pt x="419" y="16"/>
                  </a:lnTo>
                  <a:lnTo>
                    <a:pt x="419" y="32"/>
                  </a:lnTo>
                  <a:lnTo>
                    <a:pt x="435" y="32"/>
                  </a:lnTo>
                  <a:lnTo>
                    <a:pt x="468" y="32"/>
                  </a:lnTo>
                  <a:lnTo>
                    <a:pt x="499" y="32"/>
                  </a:lnTo>
                  <a:lnTo>
                    <a:pt x="515" y="16"/>
                  </a:lnTo>
                  <a:lnTo>
                    <a:pt x="532" y="0"/>
                  </a:lnTo>
                  <a:lnTo>
                    <a:pt x="548" y="16"/>
                  </a:lnTo>
                  <a:lnTo>
                    <a:pt x="580" y="16"/>
                  </a:lnTo>
                  <a:lnTo>
                    <a:pt x="596" y="16"/>
                  </a:lnTo>
                  <a:lnTo>
                    <a:pt x="613" y="16"/>
                  </a:lnTo>
                  <a:lnTo>
                    <a:pt x="661" y="64"/>
                  </a:lnTo>
                  <a:lnTo>
                    <a:pt x="678" y="96"/>
                  </a:lnTo>
                  <a:lnTo>
                    <a:pt x="693" y="112"/>
                  </a:lnTo>
                  <a:lnTo>
                    <a:pt x="709" y="129"/>
                  </a:lnTo>
                  <a:lnTo>
                    <a:pt x="709" y="161"/>
                  </a:lnTo>
                  <a:lnTo>
                    <a:pt x="709" y="177"/>
                  </a:lnTo>
                  <a:lnTo>
                    <a:pt x="741" y="177"/>
                  </a:lnTo>
                  <a:lnTo>
                    <a:pt x="774" y="192"/>
                  </a:lnTo>
                  <a:lnTo>
                    <a:pt x="790" y="161"/>
                  </a:lnTo>
                  <a:lnTo>
                    <a:pt x="806" y="161"/>
                  </a:lnTo>
                  <a:lnTo>
                    <a:pt x="822" y="177"/>
                  </a:lnTo>
                  <a:lnTo>
                    <a:pt x="839" y="192"/>
                  </a:lnTo>
                  <a:lnTo>
                    <a:pt x="839" y="209"/>
                  </a:lnTo>
                  <a:lnTo>
                    <a:pt x="855" y="225"/>
                  </a:lnTo>
                  <a:lnTo>
                    <a:pt x="855" y="241"/>
                  </a:lnTo>
                  <a:lnTo>
                    <a:pt x="855" y="257"/>
                  </a:lnTo>
                  <a:lnTo>
                    <a:pt x="855" y="273"/>
                  </a:lnTo>
                  <a:lnTo>
                    <a:pt x="855" y="306"/>
                  </a:lnTo>
                  <a:lnTo>
                    <a:pt x="822" y="321"/>
                  </a:lnTo>
                  <a:lnTo>
                    <a:pt x="822" y="354"/>
                  </a:lnTo>
                  <a:lnTo>
                    <a:pt x="806" y="386"/>
                  </a:lnTo>
                  <a:lnTo>
                    <a:pt x="758" y="418"/>
                  </a:lnTo>
                  <a:lnTo>
                    <a:pt x="709" y="418"/>
                  </a:lnTo>
                  <a:lnTo>
                    <a:pt x="725" y="482"/>
                  </a:lnTo>
                  <a:lnTo>
                    <a:pt x="741" y="482"/>
                  </a:lnTo>
                  <a:lnTo>
                    <a:pt x="741" y="515"/>
                  </a:lnTo>
                  <a:lnTo>
                    <a:pt x="774" y="531"/>
                  </a:lnTo>
                  <a:lnTo>
                    <a:pt x="774" y="547"/>
                  </a:lnTo>
                  <a:lnTo>
                    <a:pt x="758" y="578"/>
                  </a:lnTo>
                  <a:lnTo>
                    <a:pt x="790" y="578"/>
                  </a:lnTo>
                  <a:lnTo>
                    <a:pt x="822" y="627"/>
                  </a:lnTo>
                  <a:lnTo>
                    <a:pt x="839" y="627"/>
                  </a:lnTo>
                  <a:lnTo>
                    <a:pt x="886" y="708"/>
                  </a:lnTo>
                  <a:lnTo>
                    <a:pt x="919" y="708"/>
                  </a:lnTo>
                  <a:lnTo>
                    <a:pt x="935" y="740"/>
                  </a:lnTo>
                  <a:lnTo>
                    <a:pt x="951" y="756"/>
                  </a:lnTo>
                  <a:lnTo>
                    <a:pt x="951" y="788"/>
                  </a:lnTo>
                  <a:lnTo>
                    <a:pt x="951" y="804"/>
                  </a:lnTo>
                  <a:lnTo>
                    <a:pt x="967" y="821"/>
                  </a:lnTo>
                  <a:lnTo>
                    <a:pt x="1016" y="837"/>
                  </a:lnTo>
                  <a:lnTo>
                    <a:pt x="1031" y="868"/>
                  </a:lnTo>
                  <a:lnTo>
                    <a:pt x="1047" y="868"/>
                  </a:lnTo>
                  <a:lnTo>
                    <a:pt x="1096" y="868"/>
                  </a:lnTo>
                  <a:lnTo>
                    <a:pt x="1112" y="852"/>
                  </a:lnTo>
                  <a:lnTo>
                    <a:pt x="1128" y="852"/>
                  </a:lnTo>
                  <a:lnTo>
                    <a:pt x="1128" y="868"/>
                  </a:lnTo>
                  <a:lnTo>
                    <a:pt x="1177" y="852"/>
                  </a:lnTo>
                  <a:lnTo>
                    <a:pt x="1193" y="852"/>
                  </a:lnTo>
                  <a:lnTo>
                    <a:pt x="1208" y="868"/>
                  </a:lnTo>
                  <a:lnTo>
                    <a:pt x="1241" y="868"/>
                  </a:lnTo>
                  <a:lnTo>
                    <a:pt x="1273" y="868"/>
                  </a:lnTo>
                  <a:lnTo>
                    <a:pt x="1306" y="868"/>
                  </a:lnTo>
                  <a:lnTo>
                    <a:pt x="1370" y="868"/>
                  </a:lnTo>
                  <a:lnTo>
                    <a:pt x="1387" y="884"/>
                  </a:lnTo>
                  <a:lnTo>
                    <a:pt x="1418" y="884"/>
                  </a:lnTo>
                  <a:lnTo>
                    <a:pt x="1418" y="917"/>
                  </a:lnTo>
                  <a:lnTo>
                    <a:pt x="1434" y="933"/>
                  </a:lnTo>
                  <a:lnTo>
                    <a:pt x="1450" y="933"/>
                  </a:lnTo>
                  <a:lnTo>
                    <a:pt x="1467" y="949"/>
                  </a:lnTo>
                  <a:lnTo>
                    <a:pt x="1499" y="933"/>
                  </a:lnTo>
                  <a:lnTo>
                    <a:pt x="1515" y="933"/>
                  </a:lnTo>
                  <a:lnTo>
                    <a:pt x="1532" y="933"/>
                  </a:lnTo>
                  <a:lnTo>
                    <a:pt x="1548" y="949"/>
                  </a:lnTo>
                  <a:lnTo>
                    <a:pt x="1579" y="949"/>
                  </a:lnTo>
                  <a:lnTo>
                    <a:pt x="1595" y="949"/>
                  </a:lnTo>
                  <a:lnTo>
                    <a:pt x="1628" y="949"/>
                  </a:lnTo>
                  <a:lnTo>
                    <a:pt x="1660" y="949"/>
                  </a:lnTo>
                  <a:lnTo>
                    <a:pt x="1676" y="933"/>
                  </a:lnTo>
                  <a:lnTo>
                    <a:pt x="1709" y="933"/>
                  </a:lnTo>
                  <a:lnTo>
                    <a:pt x="1725" y="949"/>
                  </a:lnTo>
                  <a:lnTo>
                    <a:pt x="1756" y="965"/>
                  </a:lnTo>
                  <a:lnTo>
                    <a:pt x="1789" y="982"/>
                  </a:lnTo>
                  <a:lnTo>
                    <a:pt x="1821" y="982"/>
                  </a:lnTo>
                  <a:lnTo>
                    <a:pt x="1854" y="982"/>
                  </a:lnTo>
                  <a:lnTo>
                    <a:pt x="1886" y="997"/>
                  </a:lnTo>
                  <a:lnTo>
                    <a:pt x="1966" y="997"/>
                  </a:lnTo>
                  <a:lnTo>
                    <a:pt x="1999" y="1029"/>
                  </a:lnTo>
                  <a:lnTo>
                    <a:pt x="1982" y="1045"/>
                  </a:lnTo>
                  <a:lnTo>
                    <a:pt x="1999" y="1062"/>
                  </a:lnTo>
                  <a:lnTo>
                    <a:pt x="1982" y="1094"/>
                  </a:lnTo>
                  <a:lnTo>
                    <a:pt x="1982" y="1125"/>
                  </a:lnTo>
                  <a:lnTo>
                    <a:pt x="1934" y="1142"/>
                  </a:lnTo>
                  <a:lnTo>
                    <a:pt x="1934" y="1174"/>
                  </a:lnTo>
                  <a:lnTo>
                    <a:pt x="1982" y="1158"/>
                  </a:lnTo>
                  <a:lnTo>
                    <a:pt x="1999" y="1174"/>
                  </a:lnTo>
                  <a:lnTo>
                    <a:pt x="2015" y="1174"/>
                  </a:lnTo>
                  <a:lnTo>
                    <a:pt x="2031" y="1207"/>
                  </a:lnTo>
                  <a:lnTo>
                    <a:pt x="1999" y="1223"/>
                  </a:lnTo>
                  <a:lnTo>
                    <a:pt x="2031" y="1319"/>
                  </a:lnTo>
                  <a:lnTo>
                    <a:pt x="2047" y="1383"/>
                  </a:lnTo>
                  <a:lnTo>
                    <a:pt x="2080" y="1368"/>
                  </a:lnTo>
                  <a:lnTo>
                    <a:pt x="2111" y="1448"/>
                  </a:lnTo>
                  <a:lnTo>
                    <a:pt x="2127" y="1480"/>
                  </a:lnTo>
                  <a:lnTo>
                    <a:pt x="2143" y="1464"/>
                  </a:lnTo>
                  <a:lnTo>
                    <a:pt x="2176" y="1448"/>
                  </a:lnTo>
                  <a:lnTo>
                    <a:pt x="2208" y="1431"/>
                  </a:lnTo>
                  <a:lnTo>
                    <a:pt x="2208" y="1399"/>
                  </a:lnTo>
                  <a:lnTo>
                    <a:pt x="2208" y="1383"/>
                  </a:lnTo>
                  <a:lnTo>
                    <a:pt x="2192" y="1383"/>
                  </a:lnTo>
                  <a:lnTo>
                    <a:pt x="2160" y="1383"/>
                  </a:lnTo>
                  <a:lnTo>
                    <a:pt x="2143" y="1383"/>
                  </a:lnTo>
                  <a:lnTo>
                    <a:pt x="2160" y="1335"/>
                  </a:lnTo>
                  <a:lnTo>
                    <a:pt x="2192" y="1335"/>
                  </a:lnTo>
                  <a:lnTo>
                    <a:pt x="2208" y="1319"/>
                  </a:lnTo>
                  <a:lnTo>
                    <a:pt x="2224" y="1303"/>
                  </a:lnTo>
                  <a:lnTo>
                    <a:pt x="2272" y="1254"/>
                  </a:lnTo>
                  <a:lnTo>
                    <a:pt x="2305" y="1239"/>
                  </a:lnTo>
                  <a:lnTo>
                    <a:pt x="2321" y="1239"/>
                  </a:lnTo>
                  <a:lnTo>
                    <a:pt x="2369" y="1270"/>
                  </a:lnTo>
                  <a:lnTo>
                    <a:pt x="2386" y="1287"/>
                  </a:lnTo>
                  <a:lnTo>
                    <a:pt x="2402" y="1303"/>
                  </a:lnTo>
                  <a:lnTo>
                    <a:pt x="2449" y="1351"/>
                  </a:lnTo>
                  <a:lnTo>
                    <a:pt x="2449" y="1383"/>
                  </a:lnTo>
                  <a:lnTo>
                    <a:pt x="2449" y="1415"/>
                  </a:lnTo>
                  <a:lnTo>
                    <a:pt x="2449" y="1431"/>
                  </a:lnTo>
                  <a:lnTo>
                    <a:pt x="2418" y="1448"/>
                  </a:lnTo>
                  <a:lnTo>
                    <a:pt x="2418" y="1464"/>
                  </a:lnTo>
                  <a:lnTo>
                    <a:pt x="2418" y="1480"/>
                  </a:lnTo>
                  <a:lnTo>
                    <a:pt x="2434" y="1511"/>
                  </a:lnTo>
                  <a:lnTo>
                    <a:pt x="2449" y="1528"/>
                  </a:lnTo>
                  <a:lnTo>
                    <a:pt x="2449" y="1544"/>
                  </a:lnTo>
                  <a:lnTo>
                    <a:pt x="2449" y="1576"/>
                  </a:lnTo>
                  <a:lnTo>
                    <a:pt x="2466" y="1593"/>
                  </a:lnTo>
                  <a:lnTo>
                    <a:pt x="2498" y="1609"/>
                  </a:lnTo>
                  <a:lnTo>
                    <a:pt x="2530" y="1625"/>
                  </a:lnTo>
                  <a:lnTo>
                    <a:pt x="2530" y="1673"/>
                  </a:lnTo>
                  <a:lnTo>
                    <a:pt x="2563" y="1689"/>
                  </a:lnTo>
                  <a:lnTo>
                    <a:pt x="2563" y="1721"/>
                  </a:lnTo>
                  <a:lnTo>
                    <a:pt x="2563" y="1737"/>
                  </a:lnTo>
                  <a:lnTo>
                    <a:pt x="2595" y="1754"/>
                  </a:lnTo>
                  <a:lnTo>
                    <a:pt x="2611" y="1785"/>
                  </a:lnTo>
                  <a:lnTo>
                    <a:pt x="2611" y="1801"/>
                  </a:lnTo>
                  <a:lnTo>
                    <a:pt x="2595" y="1834"/>
                  </a:lnTo>
                  <a:lnTo>
                    <a:pt x="2628" y="1882"/>
                  </a:lnTo>
                  <a:lnTo>
                    <a:pt x="2595" y="1914"/>
                  </a:lnTo>
                  <a:lnTo>
                    <a:pt x="2579" y="1962"/>
                  </a:lnTo>
                  <a:lnTo>
                    <a:pt x="2595" y="1995"/>
                  </a:lnTo>
                  <a:lnTo>
                    <a:pt x="2595" y="2027"/>
                  </a:lnTo>
                  <a:lnTo>
                    <a:pt x="2595" y="2042"/>
                  </a:lnTo>
                  <a:lnTo>
                    <a:pt x="2675" y="2091"/>
                  </a:lnTo>
                  <a:lnTo>
                    <a:pt x="2724" y="2123"/>
                  </a:lnTo>
                  <a:lnTo>
                    <a:pt x="2724" y="2156"/>
                  </a:lnTo>
                  <a:lnTo>
                    <a:pt x="2756" y="2156"/>
                  </a:lnTo>
                  <a:lnTo>
                    <a:pt x="2756" y="2107"/>
                  </a:lnTo>
                  <a:lnTo>
                    <a:pt x="2805" y="2059"/>
                  </a:lnTo>
                  <a:lnTo>
                    <a:pt x="2853" y="2091"/>
                  </a:lnTo>
                  <a:lnTo>
                    <a:pt x="2869" y="2059"/>
                  </a:lnTo>
                  <a:lnTo>
                    <a:pt x="2885" y="2075"/>
                  </a:lnTo>
                  <a:lnTo>
                    <a:pt x="2901" y="2075"/>
                  </a:lnTo>
                  <a:lnTo>
                    <a:pt x="2917" y="2059"/>
                  </a:lnTo>
                  <a:lnTo>
                    <a:pt x="2950" y="2075"/>
                  </a:lnTo>
                  <a:lnTo>
                    <a:pt x="2950" y="2091"/>
                  </a:lnTo>
                  <a:lnTo>
                    <a:pt x="2917" y="2107"/>
                  </a:lnTo>
                  <a:lnTo>
                    <a:pt x="2934" y="2123"/>
                  </a:lnTo>
                  <a:lnTo>
                    <a:pt x="2901" y="2140"/>
                  </a:lnTo>
                  <a:lnTo>
                    <a:pt x="2901" y="2171"/>
                  </a:lnTo>
                  <a:lnTo>
                    <a:pt x="2853" y="2220"/>
                  </a:lnTo>
                  <a:lnTo>
                    <a:pt x="2885" y="2268"/>
                  </a:lnTo>
                  <a:lnTo>
                    <a:pt x="2950" y="2316"/>
                  </a:lnTo>
                  <a:lnTo>
                    <a:pt x="2997" y="2348"/>
                  </a:lnTo>
                  <a:lnTo>
                    <a:pt x="3030" y="2381"/>
                  </a:lnTo>
                  <a:lnTo>
                    <a:pt x="3062" y="2413"/>
                  </a:lnTo>
                  <a:lnTo>
                    <a:pt x="3079" y="2461"/>
                  </a:lnTo>
                  <a:lnTo>
                    <a:pt x="3079" y="2493"/>
                  </a:lnTo>
                  <a:lnTo>
                    <a:pt x="3062" y="2526"/>
                  </a:lnTo>
                  <a:lnTo>
                    <a:pt x="3127" y="2542"/>
                  </a:lnTo>
                  <a:lnTo>
                    <a:pt x="3160" y="2573"/>
                  </a:lnTo>
                  <a:lnTo>
                    <a:pt x="3175" y="2589"/>
                  </a:lnTo>
                  <a:lnTo>
                    <a:pt x="3256" y="2622"/>
                  </a:lnTo>
                  <a:lnTo>
                    <a:pt x="3272" y="2638"/>
                  </a:lnTo>
                  <a:lnTo>
                    <a:pt x="3304" y="2654"/>
                  </a:lnTo>
                  <a:lnTo>
                    <a:pt x="3352" y="2670"/>
                  </a:lnTo>
                  <a:lnTo>
                    <a:pt x="3401" y="2718"/>
                  </a:lnTo>
                  <a:lnTo>
                    <a:pt x="3433" y="2751"/>
                  </a:lnTo>
                  <a:lnTo>
                    <a:pt x="3465" y="2815"/>
                  </a:lnTo>
                  <a:lnTo>
                    <a:pt x="3465" y="2847"/>
                  </a:lnTo>
                  <a:lnTo>
                    <a:pt x="3498" y="2879"/>
                  </a:lnTo>
                  <a:lnTo>
                    <a:pt x="3498" y="2928"/>
                  </a:lnTo>
                  <a:lnTo>
                    <a:pt x="3546" y="2959"/>
                  </a:lnTo>
                  <a:lnTo>
                    <a:pt x="3546" y="3024"/>
                  </a:lnTo>
                  <a:lnTo>
                    <a:pt x="3513" y="3024"/>
                  </a:lnTo>
                  <a:lnTo>
                    <a:pt x="3513" y="3040"/>
                  </a:lnTo>
                  <a:lnTo>
                    <a:pt x="3529" y="3073"/>
                  </a:lnTo>
                  <a:lnTo>
                    <a:pt x="3498" y="3185"/>
                  </a:lnTo>
                  <a:lnTo>
                    <a:pt x="3529" y="3201"/>
                  </a:lnTo>
                  <a:lnTo>
                    <a:pt x="3546" y="3201"/>
                  </a:lnTo>
                  <a:lnTo>
                    <a:pt x="3594" y="3218"/>
                  </a:lnTo>
                  <a:lnTo>
                    <a:pt x="3627" y="3218"/>
                  </a:lnTo>
                  <a:lnTo>
                    <a:pt x="3675" y="3265"/>
                  </a:lnTo>
                  <a:lnTo>
                    <a:pt x="3739" y="3314"/>
                  </a:lnTo>
                  <a:lnTo>
                    <a:pt x="3723" y="3346"/>
                  </a:lnTo>
                  <a:lnTo>
                    <a:pt x="3755" y="3346"/>
                  </a:lnTo>
                  <a:lnTo>
                    <a:pt x="3771" y="3410"/>
                  </a:lnTo>
                  <a:lnTo>
                    <a:pt x="3755" y="3475"/>
                  </a:lnTo>
                  <a:lnTo>
                    <a:pt x="3739" y="3539"/>
                  </a:lnTo>
                  <a:lnTo>
                    <a:pt x="3707" y="3555"/>
                  </a:lnTo>
                  <a:lnTo>
                    <a:pt x="3659" y="3604"/>
                  </a:lnTo>
                  <a:lnTo>
                    <a:pt x="3643" y="3635"/>
                  </a:lnTo>
                  <a:lnTo>
                    <a:pt x="3643" y="3667"/>
                  </a:lnTo>
                  <a:lnTo>
                    <a:pt x="3659" y="3684"/>
                  </a:lnTo>
                  <a:lnTo>
                    <a:pt x="3675" y="3732"/>
                  </a:lnTo>
                  <a:lnTo>
                    <a:pt x="3659" y="3747"/>
                  </a:lnTo>
                  <a:lnTo>
                    <a:pt x="3690" y="3764"/>
                  </a:lnTo>
                  <a:lnTo>
                    <a:pt x="3690" y="3796"/>
                  </a:lnTo>
                  <a:lnTo>
                    <a:pt x="3707" y="3828"/>
                  </a:lnTo>
                  <a:lnTo>
                    <a:pt x="3723" y="3845"/>
                  </a:lnTo>
                  <a:lnTo>
                    <a:pt x="3739" y="3877"/>
                  </a:lnTo>
                  <a:lnTo>
                    <a:pt x="3755" y="3908"/>
                  </a:lnTo>
                  <a:lnTo>
                    <a:pt x="3755" y="3973"/>
                  </a:lnTo>
                  <a:lnTo>
                    <a:pt x="3804" y="3973"/>
                  </a:lnTo>
                  <a:lnTo>
                    <a:pt x="3820" y="4006"/>
                  </a:lnTo>
                  <a:lnTo>
                    <a:pt x="3820" y="4037"/>
                  </a:lnTo>
                  <a:lnTo>
                    <a:pt x="3755" y="4102"/>
                  </a:lnTo>
                  <a:lnTo>
                    <a:pt x="3723" y="4086"/>
                  </a:lnTo>
                  <a:lnTo>
                    <a:pt x="3690" y="4070"/>
                  </a:lnTo>
                  <a:lnTo>
                    <a:pt x="3578" y="4118"/>
                  </a:lnTo>
                  <a:lnTo>
                    <a:pt x="3546" y="4151"/>
                  </a:lnTo>
                  <a:lnTo>
                    <a:pt x="3513" y="4166"/>
                  </a:lnTo>
                  <a:lnTo>
                    <a:pt x="3482" y="4182"/>
                  </a:lnTo>
                  <a:lnTo>
                    <a:pt x="3465" y="4231"/>
                  </a:lnTo>
                  <a:lnTo>
                    <a:pt x="3433" y="4294"/>
                  </a:lnTo>
                  <a:lnTo>
                    <a:pt x="3401" y="4278"/>
                  </a:lnTo>
                  <a:lnTo>
                    <a:pt x="3368" y="4263"/>
                  </a:lnTo>
                  <a:lnTo>
                    <a:pt x="3321" y="4247"/>
                  </a:lnTo>
                  <a:lnTo>
                    <a:pt x="3288" y="4247"/>
                  </a:lnTo>
                  <a:lnTo>
                    <a:pt x="3256" y="4214"/>
                  </a:lnTo>
                  <a:lnTo>
                    <a:pt x="3223" y="4198"/>
                  </a:lnTo>
                  <a:lnTo>
                    <a:pt x="3191" y="4182"/>
                  </a:lnTo>
                  <a:lnTo>
                    <a:pt x="3175" y="4151"/>
                  </a:lnTo>
                  <a:lnTo>
                    <a:pt x="3111" y="4327"/>
                  </a:lnTo>
                  <a:lnTo>
                    <a:pt x="3079" y="4359"/>
                  </a:lnTo>
                  <a:lnTo>
                    <a:pt x="3046" y="4359"/>
                  </a:lnTo>
                  <a:lnTo>
                    <a:pt x="3030" y="4343"/>
                  </a:lnTo>
                  <a:lnTo>
                    <a:pt x="2981" y="4327"/>
                  </a:lnTo>
                  <a:lnTo>
                    <a:pt x="2901" y="4327"/>
                  </a:lnTo>
                  <a:lnTo>
                    <a:pt x="2853" y="4263"/>
                  </a:lnTo>
                  <a:lnTo>
                    <a:pt x="2805" y="4214"/>
                  </a:lnTo>
                  <a:lnTo>
                    <a:pt x="2740" y="4182"/>
                  </a:lnTo>
                  <a:lnTo>
                    <a:pt x="2628" y="4118"/>
                  </a:lnTo>
                  <a:lnTo>
                    <a:pt x="2579" y="4070"/>
                  </a:lnTo>
                  <a:lnTo>
                    <a:pt x="2530" y="4037"/>
                  </a:lnTo>
                  <a:lnTo>
                    <a:pt x="2514" y="4006"/>
                  </a:lnTo>
                  <a:lnTo>
                    <a:pt x="2482" y="3957"/>
                  </a:lnTo>
                  <a:lnTo>
                    <a:pt x="2482" y="3908"/>
                  </a:lnTo>
                  <a:lnTo>
                    <a:pt x="2482" y="3861"/>
                  </a:lnTo>
                  <a:lnTo>
                    <a:pt x="2482" y="3812"/>
                  </a:lnTo>
                  <a:lnTo>
                    <a:pt x="2482" y="3780"/>
                  </a:lnTo>
                  <a:lnTo>
                    <a:pt x="2466" y="3747"/>
                  </a:lnTo>
                  <a:lnTo>
                    <a:pt x="2434" y="3700"/>
                  </a:lnTo>
                  <a:lnTo>
                    <a:pt x="2402" y="3667"/>
                  </a:lnTo>
                  <a:lnTo>
                    <a:pt x="2369" y="3716"/>
                  </a:lnTo>
                  <a:lnTo>
                    <a:pt x="2321" y="3732"/>
                  </a:lnTo>
                  <a:lnTo>
                    <a:pt x="2272" y="3732"/>
                  </a:lnTo>
                  <a:lnTo>
                    <a:pt x="2224" y="3716"/>
                  </a:lnTo>
                  <a:lnTo>
                    <a:pt x="2192" y="3700"/>
                  </a:lnTo>
                  <a:lnTo>
                    <a:pt x="2160" y="3764"/>
                  </a:lnTo>
                  <a:lnTo>
                    <a:pt x="2143" y="3796"/>
                  </a:lnTo>
                  <a:lnTo>
                    <a:pt x="2160" y="3828"/>
                  </a:lnTo>
                  <a:lnTo>
                    <a:pt x="2160" y="3861"/>
                  </a:lnTo>
                  <a:lnTo>
                    <a:pt x="2160" y="3908"/>
                  </a:lnTo>
                  <a:lnTo>
                    <a:pt x="2127" y="3925"/>
                  </a:lnTo>
                  <a:lnTo>
                    <a:pt x="2080" y="3941"/>
                  </a:lnTo>
                  <a:lnTo>
                    <a:pt x="2063" y="3908"/>
                  </a:lnTo>
                  <a:lnTo>
                    <a:pt x="2031" y="3925"/>
                  </a:lnTo>
                  <a:lnTo>
                    <a:pt x="1999" y="3908"/>
                  </a:lnTo>
                  <a:lnTo>
                    <a:pt x="1982" y="3892"/>
                  </a:lnTo>
                  <a:lnTo>
                    <a:pt x="1934" y="3941"/>
                  </a:lnTo>
                  <a:lnTo>
                    <a:pt x="1902" y="3990"/>
                  </a:lnTo>
                  <a:lnTo>
                    <a:pt x="1870" y="4006"/>
                  </a:lnTo>
                  <a:lnTo>
                    <a:pt x="1837" y="4021"/>
                  </a:lnTo>
                  <a:lnTo>
                    <a:pt x="1805" y="4021"/>
                  </a:lnTo>
                  <a:lnTo>
                    <a:pt x="1773" y="4037"/>
                  </a:lnTo>
                  <a:lnTo>
                    <a:pt x="1740" y="4053"/>
                  </a:lnTo>
                  <a:lnTo>
                    <a:pt x="1725" y="4086"/>
                  </a:lnTo>
                  <a:lnTo>
                    <a:pt x="1709" y="4053"/>
                  </a:lnTo>
                  <a:lnTo>
                    <a:pt x="1693" y="4021"/>
                  </a:lnTo>
                  <a:lnTo>
                    <a:pt x="1644" y="3990"/>
                  </a:lnTo>
                  <a:lnTo>
                    <a:pt x="1644" y="3925"/>
                  </a:lnTo>
                  <a:lnTo>
                    <a:pt x="1660" y="3877"/>
                  </a:lnTo>
                  <a:lnTo>
                    <a:pt x="1693" y="3845"/>
                  </a:lnTo>
                  <a:lnTo>
                    <a:pt x="1725" y="3812"/>
                  </a:lnTo>
                  <a:lnTo>
                    <a:pt x="1725" y="3796"/>
                  </a:lnTo>
                  <a:lnTo>
                    <a:pt x="1756" y="3716"/>
                  </a:lnTo>
                  <a:lnTo>
                    <a:pt x="1740" y="3716"/>
                  </a:lnTo>
                  <a:lnTo>
                    <a:pt x="1709" y="3716"/>
                  </a:lnTo>
                  <a:lnTo>
                    <a:pt x="1676" y="3684"/>
                  </a:lnTo>
                  <a:lnTo>
                    <a:pt x="1644" y="3635"/>
                  </a:lnTo>
                  <a:lnTo>
                    <a:pt x="1612" y="3604"/>
                  </a:lnTo>
                  <a:lnTo>
                    <a:pt x="1563" y="3604"/>
                  </a:lnTo>
                  <a:lnTo>
                    <a:pt x="1532" y="3604"/>
                  </a:lnTo>
                  <a:lnTo>
                    <a:pt x="1499" y="3620"/>
                  </a:lnTo>
                  <a:lnTo>
                    <a:pt x="1467" y="3635"/>
                  </a:lnTo>
                  <a:lnTo>
                    <a:pt x="1467" y="3667"/>
                  </a:lnTo>
                  <a:lnTo>
                    <a:pt x="1450" y="3700"/>
                  </a:lnTo>
                  <a:lnTo>
                    <a:pt x="1434" y="3732"/>
                  </a:lnTo>
                  <a:lnTo>
                    <a:pt x="1402" y="3780"/>
                  </a:lnTo>
                  <a:lnTo>
                    <a:pt x="1370" y="3747"/>
                  </a:lnTo>
                  <a:lnTo>
                    <a:pt x="1257" y="3764"/>
                  </a:lnTo>
                  <a:lnTo>
                    <a:pt x="1208" y="3812"/>
                  </a:lnTo>
                  <a:lnTo>
                    <a:pt x="1225" y="3861"/>
                  </a:lnTo>
                  <a:lnTo>
                    <a:pt x="1161" y="3892"/>
                  </a:lnTo>
                  <a:lnTo>
                    <a:pt x="1128" y="3925"/>
                  </a:lnTo>
                  <a:lnTo>
                    <a:pt x="1112" y="3957"/>
                  </a:lnTo>
                  <a:lnTo>
                    <a:pt x="1064" y="3973"/>
                  </a:lnTo>
                  <a:lnTo>
                    <a:pt x="1047" y="3973"/>
                  </a:lnTo>
                  <a:lnTo>
                    <a:pt x="1016" y="3990"/>
                  </a:lnTo>
                  <a:lnTo>
                    <a:pt x="1000" y="3957"/>
                  </a:lnTo>
                  <a:lnTo>
                    <a:pt x="951" y="3957"/>
                  </a:lnTo>
                  <a:lnTo>
                    <a:pt x="902" y="3957"/>
                  </a:lnTo>
                  <a:lnTo>
                    <a:pt x="870" y="3892"/>
                  </a:lnTo>
                  <a:lnTo>
                    <a:pt x="822" y="3892"/>
                  </a:lnTo>
                  <a:lnTo>
                    <a:pt x="790" y="3892"/>
                  </a:lnTo>
                  <a:lnTo>
                    <a:pt x="758" y="3892"/>
                  </a:lnTo>
                  <a:lnTo>
                    <a:pt x="709" y="3877"/>
                  </a:lnTo>
                  <a:lnTo>
                    <a:pt x="741" y="3941"/>
                  </a:lnTo>
                  <a:lnTo>
                    <a:pt x="774" y="3973"/>
                  </a:lnTo>
                  <a:lnTo>
                    <a:pt x="774" y="3990"/>
                  </a:lnTo>
                  <a:lnTo>
                    <a:pt x="758" y="4021"/>
                  </a:lnTo>
                  <a:lnTo>
                    <a:pt x="725" y="4021"/>
                  </a:lnTo>
                  <a:lnTo>
                    <a:pt x="725" y="3990"/>
                  </a:lnTo>
                  <a:lnTo>
                    <a:pt x="678" y="3941"/>
                  </a:lnTo>
                  <a:lnTo>
                    <a:pt x="580" y="3861"/>
                  </a:lnTo>
                  <a:lnTo>
                    <a:pt x="548" y="3812"/>
                  </a:lnTo>
                  <a:lnTo>
                    <a:pt x="532" y="3764"/>
                  </a:lnTo>
                  <a:lnTo>
                    <a:pt x="515" y="3700"/>
                  </a:lnTo>
                  <a:lnTo>
                    <a:pt x="499" y="3635"/>
                  </a:lnTo>
                  <a:lnTo>
                    <a:pt x="499" y="3571"/>
                  </a:lnTo>
                  <a:lnTo>
                    <a:pt x="484" y="3522"/>
                  </a:lnTo>
                  <a:lnTo>
                    <a:pt x="484" y="3506"/>
                  </a:lnTo>
                  <a:lnTo>
                    <a:pt x="499" y="3490"/>
                  </a:lnTo>
                  <a:lnTo>
                    <a:pt x="499" y="3426"/>
                  </a:lnTo>
                  <a:lnTo>
                    <a:pt x="515" y="3378"/>
                  </a:lnTo>
                  <a:lnTo>
                    <a:pt x="532" y="3330"/>
                  </a:lnTo>
                  <a:lnTo>
                    <a:pt x="564" y="3298"/>
                  </a:lnTo>
                  <a:lnTo>
                    <a:pt x="596" y="3233"/>
                  </a:lnTo>
                  <a:lnTo>
                    <a:pt x="613" y="3169"/>
                  </a:lnTo>
                  <a:lnTo>
                    <a:pt x="629" y="3120"/>
                  </a:lnTo>
                  <a:lnTo>
                    <a:pt x="629" y="3089"/>
                  </a:lnTo>
                  <a:lnTo>
                    <a:pt x="613" y="3056"/>
                  </a:lnTo>
                  <a:lnTo>
                    <a:pt x="564" y="3040"/>
                  </a:lnTo>
                  <a:lnTo>
                    <a:pt x="548" y="3056"/>
                  </a:lnTo>
                  <a:lnTo>
                    <a:pt x="515" y="3024"/>
                  </a:lnTo>
                  <a:lnTo>
                    <a:pt x="532" y="2944"/>
                  </a:lnTo>
                  <a:lnTo>
                    <a:pt x="452" y="2944"/>
                  </a:lnTo>
                  <a:lnTo>
                    <a:pt x="468" y="2895"/>
                  </a:lnTo>
                  <a:lnTo>
                    <a:pt x="435" y="2847"/>
                  </a:lnTo>
                  <a:lnTo>
                    <a:pt x="403" y="2783"/>
                  </a:lnTo>
                  <a:lnTo>
                    <a:pt x="354" y="2815"/>
                  </a:lnTo>
                  <a:lnTo>
                    <a:pt x="322" y="2751"/>
                  </a:lnTo>
                  <a:lnTo>
                    <a:pt x="307" y="2718"/>
                  </a:lnTo>
                  <a:lnTo>
                    <a:pt x="274" y="2702"/>
                  </a:lnTo>
                  <a:lnTo>
                    <a:pt x="258" y="2638"/>
                  </a:lnTo>
                  <a:lnTo>
                    <a:pt x="226" y="2606"/>
                  </a:lnTo>
                  <a:lnTo>
                    <a:pt x="209" y="2573"/>
                  </a:lnTo>
                  <a:lnTo>
                    <a:pt x="209" y="2558"/>
                  </a:lnTo>
                  <a:lnTo>
                    <a:pt x="242" y="2526"/>
                  </a:lnTo>
                  <a:lnTo>
                    <a:pt x="274" y="2493"/>
                  </a:lnTo>
                  <a:lnTo>
                    <a:pt x="274" y="2477"/>
                  </a:lnTo>
                  <a:lnTo>
                    <a:pt x="291" y="2445"/>
                  </a:lnTo>
                  <a:lnTo>
                    <a:pt x="291" y="2413"/>
                  </a:lnTo>
                  <a:lnTo>
                    <a:pt x="209" y="2301"/>
                  </a:lnTo>
                  <a:lnTo>
                    <a:pt x="177" y="2268"/>
                  </a:lnTo>
                  <a:lnTo>
                    <a:pt x="146" y="2236"/>
                  </a:lnTo>
                  <a:lnTo>
                    <a:pt x="113" y="2236"/>
                  </a:lnTo>
                  <a:lnTo>
                    <a:pt x="97" y="2220"/>
                  </a:lnTo>
                  <a:lnTo>
                    <a:pt x="81" y="2203"/>
                  </a:lnTo>
                  <a:lnTo>
                    <a:pt x="81" y="2187"/>
                  </a:lnTo>
                  <a:lnTo>
                    <a:pt x="97" y="2156"/>
                  </a:lnTo>
                  <a:lnTo>
                    <a:pt x="16" y="2075"/>
                  </a:lnTo>
                  <a:lnTo>
                    <a:pt x="0" y="2059"/>
                  </a:lnTo>
                  <a:lnTo>
                    <a:pt x="16" y="2027"/>
                  </a:lnTo>
                  <a:lnTo>
                    <a:pt x="16" y="1995"/>
                  </a:lnTo>
                  <a:lnTo>
                    <a:pt x="32" y="1962"/>
                  </a:lnTo>
                  <a:lnTo>
                    <a:pt x="16" y="1897"/>
                  </a:lnTo>
                  <a:lnTo>
                    <a:pt x="32" y="1866"/>
                  </a:lnTo>
                  <a:lnTo>
                    <a:pt x="48" y="1850"/>
                  </a:lnTo>
                  <a:lnTo>
                    <a:pt x="81" y="1817"/>
                  </a:lnTo>
                  <a:lnTo>
                    <a:pt x="81" y="1785"/>
                  </a:lnTo>
                  <a:lnTo>
                    <a:pt x="97" y="1770"/>
                  </a:lnTo>
                  <a:lnTo>
                    <a:pt x="129" y="1737"/>
                  </a:lnTo>
                  <a:lnTo>
                    <a:pt x="146" y="1721"/>
                  </a:lnTo>
                  <a:lnTo>
                    <a:pt x="146" y="1705"/>
                  </a:lnTo>
                  <a:lnTo>
                    <a:pt x="161" y="1689"/>
                  </a:lnTo>
                  <a:lnTo>
                    <a:pt x="193" y="1673"/>
                  </a:lnTo>
                  <a:lnTo>
                    <a:pt x="226" y="1673"/>
                  </a:lnTo>
                  <a:lnTo>
                    <a:pt x="242" y="1656"/>
                  </a:lnTo>
                  <a:lnTo>
                    <a:pt x="258" y="1640"/>
                  </a:lnTo>
                  <a:lnTo>
                    <a:pt x="258" y="1625"/>
                  </a:lnTo>
                  <a:lnTo>
                    <a:pt x="242" y="1609"/>
                  </a:lnTo>
                  <a:lnTo>
                    <a:pt x="209" y="1593"/>
                  </a:lnTo>
                  <a:lnTo>
                    <a:pt x="177" y="1593"/>
                  </a:lnTo>
                  <a:lnTo>
                    <a:pt x="177" y="1576"/>
                  </a:lnTo>
                  <a:lnTo>
                    <a:pt x="209" y="1576"/>
                  </a:lnTo>
                  <a:lnTo>
                    <a:pt x="226" y="1560"/>
                  </a:lnTo>
                  <a:lnTo>
                    <a:pt x="274" y="1528"/>
                  </a:lnTo>
                  <a:lnTo>
                    <a:pt x="291" y="1544"/>
                  </a:lnTo>
                  <a:lnTo>
                    <a:pt x="322" y="1560"/>
                  </a:lnTo>
                  <a:lnTo>
                    <a:pt x="338" y="1576"/>
                  </a:lnTo>
                  <a:lnTo>
                    <a:pt x="354" y="1609"/>
                  </a:lnTo>
                  <a:lnTo>
                    <a:pt x="387" y="1593"/>
                  </a:lnTo>
                  <a:lnTo>
                    <a:pt x="403" y="1576"/>
                  </a:lnTo>
                  <a:lnTo>
                    <a:pt x="435" y="1593"/>
                  </a:lnTo>
                  <a:lnTo>
                    <a:pt x="468" y="1593"/>
                  </a:lnTo>
                  <a:lnTo>
                    <a:pt x="468" y="1576"/>
                  </a:lnTo>
                  <a:lnTo>
                    <a:pt x="468" y="1528"/>
                  </a:lnTo>
                  <a:lnTo>
                    <a:pt x="468" y="1480"/>
                  </a:lnTo>
                  <a:lnTo>
                    <a:pt x="468" y="1448"/>
                  </a:lnTo>
                  <a:lnTo>
                    <a:pt x="435" y="1415"/>
                  </a:lnTo>
                  <a:lnTo>
                    <a:pt x="452" y="1415"/>
                  </a:lnTo>
                  <a:lnTo>
                    <a:pt x="452" y="1383"/>
                  </a:lnTo>
                  <a:lnTo>
                    <a:pt x="452" y="1368"/>
                  </a:lnTo>
                  <a:lnTo>
                    <a:pt x="452" y="1351"/>
                  </a:lnTo>
                  <a:lnTo>
                    <a:pt x="468" y="1335"/>
                  </a:lnTo>
                  <a:lnTo>
                    <a:pt x="499" y="1335"/>
                  </a:lnTo>
                  <a:lnTo>
                    <a:pt x="532" y="1351"/>
                  </a:lnTo>
                  <a:lnTo>
                    <a:pt x="548" y="1351"/>
                  </a:lnTo>
                  <a:lnTo>
                    <a:pt x="564" y="1319"/>
                  </a:lnTo>
                  <a:lnTo>
                    <a:pt x="580" y="1319"/>
                  </a:lnTo>
                  <a:lnTo>
                    <a:pt x="596" y="1319"/>
                  </a:lnTo>
                  <a:lnTo>
                    <a:pt x="613" y="1335"/>
                  </a:lnTo>
                  <a:lnTo>
                    <a:pt x="629" y="1351"/>
                  </a:lnTo>
                  <a:lnTo>
                    <a:pt x="693" y="1319"/>
                  </a:lnTo>
                  <a:lnTo>
                    <a:pt x="629" y="1270"/>
                  </a:lnTo>
                  <a:lnTo>
                    <a:pt x="629" y="1223"/>
                  </a:lnTo>
                  <a:lnTo>
                    <a:pt x="629" y="1190"/>
                  </a:lnTo>
                  <a:lnTo>
                    <a:pt x="645" y="1158"/>
                  </a:lnTo>
                  <a:lnTo>
                    <a:pt x="629" y="1142"/>
                  </a:lnTo>
                  <a:lnTo>
                    <a:pt x="596" y="1125"/>
                  </a:lnTo>
                  <a:lnTo>
                    <a:pt x="580" y="1078"/>
                  </a:lnTo>
                  <a:lnTo>
                    <a:pt x="580" y="1045"/>
                  </a:lnTo>
                  <a:lnTo>
                    <a:pt x="564" y="997"/>
                  </a:lnTo>
                  <a:lnTo>
                    <a:pt x="548" y="982"/>
                  </a:lnTo>
                  <a:lnTo>
                    <a:pt x="532" y="982"/>
                  </a:lnTo>
                  <a:lnTo>
                    <a:pt x="515" y="982"/>
                  </a:lnTo>
                  <a:lnTo>
                    <a:pt x="484" y="965"/>
                  </a:lnTo>
                  <a:lnTo>
                    <a:pt x="419" y="949"/>
                  </a:lnTo>
                </a:path>
              </a:pathLst>
            </a:custGeom>
            <a:noFill/>
            <a:ln w="825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59" name="Freeform 27"/>
            <p:cNvSpPr>
              <a:spLocks/>
            </p:cNvSpPr>
            <p:nvPr/>
          </p:nvSpPr>
          <p:spPr bwMode="auto">
            <a:xfrm>
              <a:off x="3752" y="1904"/>
              <a:ext cx="556" cy="508"/>
            </a:xfrm>
            <a:custGeom>
              <a:avLst/>
              <a:gdLst>
                <a:gd name="T0" fmla="*/ 1 w 1112"/>
                <a:gd name="T1" fmla="*/ 4 h 1014"/>
                <a:gd name="T2" fmla="*/ 1 w 1112"/>
                <a:gd name="T3" fmla="*/ 4 h 1014"/>
                <a:gd name="T4" fmla="*/ 1 w 1112"/>
                <a:gd name="T5" fmla="*/ 4 h 1014"/>
                <a:gd name="T6" fmla="*/ 1 w 1112"/>
                <a:gd name="T7" fmla="*/ 5 h 1014"/>
                <a:gd name="T8" fmla="*/ 1 w 1112"/>
                <a:gd name="T9" fmla="*/ 5 h 1014"/>
                <a:gd name="T10" fmla="*/ 1 w 1112"/>
                <a:gd name="T11" fmla="*/ 6 h 1014"/>
                <a:gd name="T12" fmla="*/ 1 w 1112"/>
                <a:gd name="T13" fmla="*/ 6 h 1014"/>
                <a:gd name="T14" fmla="*/ 1 w 1112"/>
                <a:gd name="T15" fmla="*/ 6 h 1014"/>
                <a:gd name="T16" fmla="*/ 1 w 1112"/>
                <a:gd name="T17" fmla="*/ 7 h 1014"/>
                <a:gd name="T18" fmla="*/ 1 w 1112"/>
                <a:gd name="T19" fmla="*/ 7 h 1014"/>
                <a:gd name="T20" fmla="*/ 1 w 1112"/>
                <a:gd name="T21" fmla="*/ 7 h 1014"/>
                <a:gd name="T22" fmla="*/ 1 w 1112"/>
                <a:gd name="T23" fmla="*/ 8 h 1014"/>
                <a:gd name="T24" fmla="*/ 1 w 1112"/>
                <a:gd name="T25" fmla="*/ 8 h 1014"/>
                <a:gd name="T26" fmla="*/ 1 w 1112"/>
                <a:gd name="T27" fmla="*/ 7 h 1014"/>
                <a:gd name="T28" fmla="*/ 2 w 1112"/>
                <a:gd name="T29" fmla="*/ 7 h 1014"/>
                <a:gd name="T30" fmla="*/ 2 w 1112"/>
                <a:gd name="T31" fmla="*/ 7 h 1014"/>
                <a:gd name="T32" fmla="*/ 3 w 1112"/>
                <a:gd name="T33" fmla="*/ 7 h 1014"/>
                <a:gd name="T34" fmla="*/ 3 w 1112"/>
                <a:gd name="T35" fmla="*/ 7 h 1014"/>
                <a:gd name="T36" fmla="*/ 3 w 1112"/>
                <a:gd name="T37" fmla="*/ 7 h 1014"/>
                <a:gd name="T38" fmla="*/ 3 w 1112"/>
                <a:gd name="T39" fmla="*/ 7 h 1014"/>
                <a:gd name="T40" fmla="*/ 4 w 1112"/>
                <a:gd name="T41" fmla="*/ 8 h 1014"/>
                <a:gd name="T42" fmla="*/ 5 w 1112"/>
                <a:gd name="T43" fmla="*/ 8 h 1014"/>
                <a:gd name="T44" fmla="*/ 6 w 1112"/>
                <a:gd name="T45" fmla="*/ 7 h 1014"/>
                <a:gd name="T46" fmla="*/ 6 w 1112"/>
                <a:gd name="T47" fmla="*/ 7 h 1014"/>
                <a:gd name="T48" fmla="*/ 6 w 1112"/>
                <a:gd name="T49" fmla="*/ 7 h 1014"/>
                <a:gd name="T50" fmla="*/ 7 w 1112"/>
                <a:gd name="T51" fmla="*/ 6 h 1014"/>
                <a:gd name="T52" fmla="*/ 7 w 1112"/>
                <a:gd name="T53" fmla="*/ 6 h 1014"/>
                <a:gd name="T54" fmla="*/ 7 w 1112"/>
                <a:gd name="T55" fmla="*/ 5 h 1014"/>
                <a:gd name="T56" fmla="*/ 9 w 1112"/>
                <a:gd name="T57" fmla="*/ 5 h 1014"/>
                <a:gd name="T58" fmla="*/ 9 w 1112"/>
                <a:gd name="T59" fmla="*/ 5 h 1014"/>
                <a:gd name="T60" fmla="*/ 9 w 1112"/>
                <a:gd name="T61" fmla="*/ 5 h 1014"/>
                <a:gd name="T62" fmla="*/ 9 w 1112"/>
                <a:gd name="T63" fmla="*/ 4 h 1014"/>
                <a:gd name="T64" fmla="*/ 9 w 1112"/>
                <a:gd name="T65" fmla="*/ 4 h 1014"/>
                <a:gd name="T66" fmla="*/ 9 w 1112"/>
                <a:gd name="T67" fmla="*/ 4 h 1014"/>
                <a:gd name="T68" fmla="*/ 7 w 1112"/>
                <a:gd name="T69" fmla="*/ 4 h 1014"/>
                <a:gd name="T70" fmla="*/ 7 w 1112"/>
                <a:gd name="T71" fmla="*/ 3 h 1014"/>
                <a:gd name="T72" fmla="*/ 6 w 1112"/>
                <a:gd name="T73" fmla="*/ 3 h 1014"/>
                <a:gd name="T74" fmla="*/ 6 w 1112"/>
                <a:gd name="T75" fmla="*/ 3 h 1014"/>
                <a:gd name="T76" fmla="*/ 6 w 1112"/>
                <a:gd name="T77" fmla="*/ 3 h 1014"/>
                <a:gd name="T78" fmla="*/ 5 w 1112"/>
                <a:gd name="T79" fmla="*/ 3 h 1014"/>
                <a:gd name="T80" fmla="*/ 5 w 1112"/>
                <a:gd name="T81" fmla="*/ 2 h 1014"/>
                <a:gd name="T82" fmla="*/ 5 w 1112"/>
                <a:gd name="T83" fmla="*/ 2 h 1014"/>
                <a:gd name="T84" fmla="*/ 5 w 1112"/>
                <a:gd name="T85" fmla="*/ 2 h 1014"/>
                <a:gd name="T86" fmla="*/ 4 w 1112"/>
                <a:gd name="T87" fmla="*/ 1 h 1014"/>
                <a:gd name="T88" fmla="*/ 4 w 1112"/>
                <a:gd name="T89" fmla="*/ 1 h 1014"/>
                <a:gd name="T90" fmla="*/ 3 w 1112"/>
                <a:gd name="T91" fmla="*/ 0 h 1014"/>
                <a:gd name="T92" fmla="*/ 3 w 1112"/>
                <a:gd name="T93" fmla="*/ 2 h 1014"/>
                <a:gd name="T94" fmla="*/ 3 w 1112"/>
                <a:gd name="T95" fmla="*/ 1 h 1014"/>
                <a:gd name="T96" fmla="*/ 2 w 1112"/>
                <a:gd name="T97" fmla="*/ 1 h 1014"/>
                <a:gd name="T98" fmla="*/ 2 w 1112"/>
                <a:gd name="T99" fmla="*/ 2 h 1014"/>
                <a:gd name="T100" fmla="*/ 1 w 1112"/>
                <a:gd name="T101" fmla="*/ 2 h 1014"/>
                <a:gd name="T102" fmla="*/ 1 w 1112"/>
                <a:gd name="T103" fmla="*/ 2 h 1014"/>
                <a:gd name="T104" fmla="*/ 1 w 1112"/>
                <a:gd name="T105" fmla="*/ 2 h 1014"/>
                <a:gd name="T106" fmla="*/ 1 w 1112"/>
                <a:gd name="T107" fmla="*/ 2 h 1014"/>
                <a:gd name="T108" fmla="*/ 1 w 1112"/>
                <a:gd name="T109" fmla="*/ 3 h 1014"/>
                <a:gd name="T110" fmla="*/ 1 w 1112"/>
                <a:gd name="T111" fmla="*/ 3 h 1014"/>
                <a:gd name="T112" fmla="*/ 0 w 1112"/>
                <a:gd name="T113" fmla="*/ 3 h 101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12"/>
                <a:gd name="T172" fmla="*/ 0 h 1014"/>
                <a:gd name="T173" fmla="*/ 1112 w 1112"/>
                <a:gd name="T174" fmla="*/ 1014 h 101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12" h="1014">
                  <a:moveTo>
                    <a:pt x="16" y="370"/>
                  </a:moveTo>
                  <a:lnTo>
                    <a:pt x="48" y="370"/>
                  </a:lnTo>
                  <a:lnTo>
                    <a:pt x="65" y="386"/>
                  </a:lnTo>
                  <a:lnTo>
                    <a:pt x="65" y="403"/>
                  </a:lnTo>
                  <a:lnTo>
                    <a:pt x="48" y="419"/>
                  </a:lnTo>
                  <a:lnTo>
                    <a:pt x="96" y="434"/>
                  </a:lnTo>
                  <a:lnTo>
                    <a:pt x="96" y="466"/>
                  </a:lnTo>
                  <a:lnTo>
                    <a:pt x="65" y="466"/>
                  </a:lnTo>
                  <a:lnTo>
                    <a:pt x="48" y="483"/>
                  </a:lnTo>
                  <a:lnTo>
                    <a:pt x="65" y="499"/>
                  </a:lnTo>
                  <a:lnTo>
                    <a:pt x="80" y="515"/>
                  </a:lnTo>
                  <a:lnTo>
                    <a:pt x="80" y="564"/>
                  </a:lnTo>
                  <a:lnTo>
                    <a:pt x="112" y="564"/>
                  </a:lnTo>
                  <a:lnTo>
                    <a:pt x="145" y="579"/>
                  </a:lnTo>
                  <a:lnTo>
                    <a:pt x="161" y="595"/>
                  </a:lnTo>
                  <a:lnTo>
                    <a:pt x="161" y="611"/>
                  </a:lnTo>
                  <a:lnTo>
                    <a:pt x="161" y="660"/>
                  </a:lnTo>
                  <a:lnTo>
                    <a:pt x="145" y="676"/>
                  </a:lnTo>
                  <a:lnTo>
                    <a:pt x="128" y="676"/>
                  </a:lnTo>
                  <a:lnTo>
                    <a:pt x="128" y="691"/>
                  </a:lnTo>
                  <a:lnTo>
                    <a:pt x="145" y="708"/>
                  </a:lnTo>
                  <a:lnTo>
                    <a:pt x="161" y="708"/>
                  </a:lnTo>
                  <a:lnTo>
                    <a:pt x="161" y="724"/>
                  </a:lnTo>
                  <a:lnTo>
                    <a:pt x="161" y="740"/>
                  </a:lnTo>
                  <a:lnTo>
                    <a:pt x="145" y="756"/>
                  </a:lnTo>
                  <a:lnTo>
                    <a:pt x="145" y="772"/>
                  </a:lnTo>
                  <a:lnTo>
                    <a:pt x="145" y="789"/>
                  </a:lnTo>
                  <a:lnTo>
                    <a:pt x="128" y="789"/>
                  </a:lnTo>
                  <a:lnTo>
                    <a:pt x="128" y="821"/>
                  </a:lnTo>
                  <a:lnTo>
                    <a:pt x="145" y="821"/>
                  </a:lnTo>
                  <a:lnTo>
                    <a:pt x="145" y="836"/>
                  </a:lnTo>
                  <a:lnTo>
                    <a:pt x="145" y="852"/>
                  </a:lnTo>
                  <a:lnTo>
                    <a:pt x="128" y="852"/>
                  </a:lnTo>
                  <a:lnTo>
                    <a:pt x="112" y="869"/>
                  </a:lnTo>
                  <a:lnTo>
                    <a:pt x="112" y="885"/>
                  </a:lnTo>
                  <a:lnTo>
                    <a:pt x="112" y="901"/>
                  </a:lnTo>
                  <a:lnTo>
                    <a:pt x="128" y="901"/>
                  </a:lnTo>
                  <a:lnTo>
                    <a:pt x="128" y="917"/>
                  </a:lnTo>
                  <a:lnTo>
                    <a:pt x="128" y="933"/>
                  </a:lnTo>
                  <a:lnTo>
                    <a:pt x="177" y="917"/>
                  </a:lnTo>
                  <a:lnTo>
                    <a:pt x="209" y="901"/>
                  </a:lnTo>
                  <a:lnTo>
                    <a:pt x="242" y="885"/>
                  </a:lnTo>
                  <a:lnTo>
                    <a:pt x="257" y="885"/>
                  </a:lnTo>
                  <a:lnTo>
                    <a:pt x="273" y="885"/>
                  </a:lnTo>
                  <a:lnTo>
                    <a:pt x="289" y="885"/>
                  </a:lnTo>
                  <a:lnTo>
                    <a:pt x="306" y="885"/>
                  </a:lnTo>
                  <a:lnTo>
                    <a:pt x="322" y="885"/>
                  </a:lnTo>
                  <a:lnTo>
                    <a:pt x="338" y="885"/>
                  </a:lnTo>
                  <a:lnTo>
                    <a:pt x="354" y="885"/>
                  </a:lnTo>
                  <a:lnTo>
                    <a:pt x="370" y="852"/>
                  </a:lnTo>
                  <a:lnTo>
                    <a:pt x="387" y="869"/>
                  </a:lnTo>
                  <a:lnTo>
                    <a:pt x="387" y="852"/>
                  </a:lnTo>
                  <a:lnTo>
                    <a:pt x="387" y="836"/>
                  </a:lnTo>
                  <a:lnTo>
                    <a:pt x="403" y="821"/>
                  </a:lnTo>
                  <a:lnTo>
                    <a:pt x="418" y="821"/>
                  </a:lnTo>
                  <a:lnTo>
                    <a:pt x="434" y="821"/>
                  </a:lnTo>
                  <a:lnTo>
                    <a:pt x="451" y="821"/>
                  </a:lnTo>
                  <a:lnTo>
                    <a:pt x="467" y="869"/>
                  </a:lnTo>
                  <a:lnTo>
                    <a:pt x="483" y="869"/>
                  </a:lnTo>
                  <a:lnTo>
                    <a:pt x="499" y="869"/>
                  </a:lnTo>
                  <a:lnTo>
                    <a:pt x="499" y="885"/>
                  </a:lnTo>
                  <a:lnTo>
                    <a:pt x="483" y="917"/>
                  </a:lnTo>
                  <a:lnTo>
                    <a:pt x="548" y="981"/>
                  </a:lnTo>
                  <a:lnTo>
                    <a:pt x="595" y="1014"/>
                  </a:lnTo>
                  <a:lnTo>
                    <a:pt x="628" y="1014"/>
                  </a:lnTo>
                  <a:lnTo>
                    <a:pt x="676" y="997"/>
                  </a:lnTo>
                  <a:lnTo>
                    <a:pt x="725" y="981"/>
                  </a:lnTo>
                  <a:lnTo>
                    <a:pt x="741" y="965"/>
                  </a:lnTo>
                  <a:lnTo>
                    <a:pt x="774" y="869"/>
                  </a:lnTo>
                  <a:lnTo>
                    <a:pt x="789" y="821"/>
                  </a:lnTo>
                  <a:lnTo>
                    <a:pt x="805" y="836"/>
                  </a:lnTo>
                  <a:lnTo>
                    <a:pt x="821" y="836"/>
                  </a:lnTo>
                  <a:lnTo>
                    <a:pt x="821" y="805"/>
                  </a:lnTo>
                  <a:lnTo>
                    <a:pt x="821" y="789"/>
                  </a:lnTo>
                  <a:lnTo>
                    <a:pt x="837" y="772"/>
                  </a:lnTo>
                  <a:lnTo>
                    <a:pt x="870" y="756"/>
                  </a:lnTo>
                  <a:lnTo>
                    <a:pt x="886" y="772"/>
                  </a:lnTo>
                  <a:lnTo>
                    <a:pt x="935" y="756"/>
                  </a:lnTo>
                  <a:lnTo>
                    <a:pt x="935" y="724"/>
                  </a:lnTo>
                  <a:lnTo>
                    <a:pt x="950" y="724"/>
                  </a:lnTo>
                  <a:lnTo>
                    <a:pt x="966" y="691"/>
                  </a:lnTo>
                  <a:lnTo>
                    <a:pt x="982" y="676"/>
                  </a:lnTo>
                  <a:lnTo>
                    <a:pt x="999" y="660"/>
                  </a:lnTo>
                  <a:lnTo>
                    <a:pt x="999" y="628"/>
                  </a:lnTo>
                  <a:lnTo>
                    <a:pt x="1015" y="611"/>
                  </a:lnTo>
                  <a:lnTo>
                    <a:pt x="1031" y="595"/>
                  </a:lnTo>
                  <a:lnTo>
                    <a:pt x="1063" y="595"/>
                  </a:lnTo>
                  <a:lnTo>
                    <a:pt x="1080" y="595"/>
                  </a:lnTo>
                  <a:lnTo>
                    <a:pt x="1096" y="579"/>
                  </a:lnTo>
                  <a:lnTo>
                    <a:pt x="1112" y="579"/>
                  </a:lnTo>
                  <a:lnTo>
                    <a:pt x="1112" y="564"/>
                  </a:lnTo>
                  <a:lnTo>
                    <a:pt x="1096" y="547"/>
                  </a:lnTo>
                  <a:lnTo>
                    <a:pt x="1096" y="531"/>
                  </a:lnTo>
                  <a:lnTo>
                    <a:pt x="1096" y="515"/>
                  </a:lnTo>
                  <a:lnTo>
                    <a:pt x="1096" y="499"/>
                  </a:lnTo>
                  <a:lnTo>
                    <a:pt x="1080" y="499"/>
                  </a:lnTo>
                  <a:lnTo>
                    <a:pt x="1080" y="483"/>
                  </a:lnTo>
                  <a:lnTo>
                    <a:pt x="1063" y="483"/>
                  </a:lnTo>
                  <a:lnTo>
                    <a:pt x="1063" y="466"/>
                  </a:lnTo>
                  <a:lnTo>
                    <a:pt x="1047" y="450"/>
                  </a:lnTo>
                  <a:lnTo>
                    <a:pt x="1047" y="434"/>
                  </a:lnTo>
                  <a:lnTo>
                    <a:pt x="1047" y="419"/>
                  </a:lnTo>
                  <a:lnTo>
                    <a:pt x="1031" y="419"/>
                  </a:lnTo>
                  <a:lnTo>
                    <a:pt x="982" y="419"/>
                  </a:lnTo>
                  <a:lnTo>
                    <a:pt x="950" y="434"/>
                  </a:lnTo>
                  <a:lnTo>
                    <a:pt x="919" y="434"/>
                  </a:lnTo>
                  <a:lnTo>
                    <a:pt x="919" y="403"/>
                  </a:lnTo>
                  <a:lnTo>
                    <a:pt x="919" y="370"/>
                  </a:lnTo>
                  <a:lnTo>
                    <a:pt x="919" y="354"/>
                  </a:lnTo>
                  <a:lnTo>
                    <a:pt x="886" y="354"/>
                  </a:lnTo>
                  <a:lnTo>
                    <a:pt x="886" y="338"/>
                  </a:lnTo>
                  <a:lnTo>
                    <a:pt x="886" y="305"/>
                  </a:lnTo>
                  <a:lnTo>
                    <a:pt x="870" y="305"/>
                  </a:lnTo>
                  <a:lnTo>
                    <a:pt x="837" y="322"/>
                  </a:lnTo>
                  <a:lnTo>
                    <a:pt x="821" y="305"/>
                  </a:lnTo>
                  <a:lnTo>
                    <a:pt x="805" y="322"/>
                  </a:lnTo>
                  <a:lnTo>
                    <a:pt x="774" y="305"/>
                  </a:lnTo>
                  <a:lnTo>
                    <a:pt x="757" y="322"/>
                  </a:lnTo>
                  <a:lnTo>
                    <a:pt x="725" y="290"/>
                  </a:lnTo>
                  <a:lnTo>
                    <a:pt x="725" y="274"/>
                  </a:lnTo>
                  <a:lnTo>
                    <a:pt x="693" y="258"/>
                  </a:lnTo>
                  <a:lnTo>
                    <a:pt x="660" y="258"/>
                  </a:lnTo>
                  <a:lnTo>
                    <a:pt x="693" y="225"/>
                  </a:lnTo>
                  <a:lnTo>
                    <a:pt x="676" y="193"/>
                  </a:lnTo>
                  <a:lnTo>
                    <a:pt x="644" y="209"/>
                  </a:lnTo>
                  <a:lnTo>
                    <a:pt x="644" y="177"/>
                  </a:lnTo>
                  <a:lnTo>
                    <a:pt x="676" y="160"/>
                  </a:lnTo>
                  <a:lnTo>
                    <a:pt x="644" y="145"/>
                  </a:lnTo>
                  <a:lnTo>
                    <a:pt x="644" y="129"/>
                  </a:lnTo>
                  <a:lnTo>
                    <a:pt x="612" y="145"/>
                  </a:lnTo>
                  <a:lnTo>
                    <a:pt x="628" y="113"/>
                  </a:lnTo>
                  <a:lnTo>
                    <a:pt x="595" y="80"/>
                  </a:lnTo>
                  <a:lnTo>
                    <a:pt x="580" y="64"/>
                  </a:lnTo>
                  <a:lnTo>
                    <a:pt x="564" y="64"/>
                  </a:lnTo>
                  <a:lnTo>
                    <a:pt x="548" y="64"/>
                  </a:lnTo>
                  <a:lnTo>
                    <a:pt x="532" y="64"/>
                  </a:lnTo>
                  <a:lnTo>
                    <a:pt x="532" y="17"/>
                  </a:lnTo>
                  <a:lnTo>
                    <a:pt x="467" y="0"/>
                  </a:lnTo>
                  <a:lnTo>
                    <a:pt x="418" y="80"/>
                  </a:lnTo>
                  <a:lnTo>
                    <a:pt x="418" y="97"/>
                  </a:lnTo>
                  <a:lnTo>
                    <a:pt x="403" y="129"/>
                  </a:lnTo>
                  <a:lnTo>
                    <a:pt x="387" y="97"/>
                  </a:lnTo>
                  <a:lnTo>
                    <a:pt x="387" y="64"/>
                  </a:lnTo>
                  <a:lnTo>
                    <a:pt x="403" y="33"/>
                  </a:lnTo>
                  <a:lnTo>
                    <a:pt x="354" y="33"/>
                  </a:lnTo>
                  <a:lnTo>
                    <a:pt x="322" y="33"/>
                  </a:lnTo>
                  <a:lnTo>
                    <a:pt x="289" y="48"/>
                  </a:lnTo>
                  <a:lnTo>
                    <a:pt x="273" y="64"/>
                  </a:lnTo>
                  <a:lnTo>
                    <a:pt x="289" y="113"/>
                  </a:lnTo>
                  <a:lnTo>
                    <a:pt x="273" y="129"/>
                  </a:lnTo>
                  <a:lnTo>
                    <a:pt x="242" y="129"/>
                  </a:lnTo>
                  <a:lnTo>
                    <a:pt x="209" y="129"/>
                  </a:lnTo>
                  <a:lnTo>
                    <a:pt x="193" y="160"/>
                  </a:lnTo>
                  <a:lnTo>
                    <a:pt x="177" y="145"/>
                  </a:lnTo>
                  <a:lnTo>
                    <a:pt x="145" y="160"/>
                  </a:lnTo>
                  <a:lnTo>
                    <a:pt x="161" y="177"/>
                  </a:lnTo>
                  <a:lnTo>
                    <a:pt x="145" y="193"/>
                  </a:lnTo>
                  <a:lnTo>
                    <a:pt x="96" y="177"/>
                  </a:lnTo>
                  <a:lnTo>
                    <a:pt x="65" y="177"/>
                  </a:lnTo>
                  <a:lnTo>
                    <a:pt x="48" y="193"/>
                  </a:lnTo>
                  <a:lnTo>
                    <a:pt x="65" y="225"/>
                  </a:lnTo>
                  <a:lnTo>
                    <a:pt x="48" y="242"/>
                  </a:lnTo>
                  <a:lnTo>
                    <a:pt x="65" y="258"/>
                  </a:lnTo>
                  <a:lnTo>
                    <a:pt x="48" y="274"/>
                  </a:lnTo>
                  <a:lnTo>
                    <a:pt x="32" y="274"/>
                  </a:lnTo>
                  <a:lnTo>
                    <a:pt x="32" y="290"/>
                  </a:lnTo>
                  <a:lnTo>
                    <a:pt x="48" y="290"/>
                  </a:lnTo>
                  <a:lnTo>
                    <a:pt x="48" y="305"/>
                  </a:lnTo>
                  <a:lnTo>
                    <a:pt x="48" y="338"/>
                  </a:lnTo>
                  <a:lnTo>
                    <a:pt x="32" y="338"/>
                  </a:lnTo>
                  <a:lnTo>
                    <a:pt x="0" y="370"/>
                  </a:lnTo>
                  <a:lnTo>
                    <a:pt x="16" y="370"/>
                  </a:lnTo>
                  <a:close/>
                </a:path>
              </a:pathLst>
            </a:custGeom>
            <a:solidFill>
              <a:srgbClr val="DE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60" name="Freeform 26"/>
            <p:cNvSpPr>
              <a:spLocks/>
            </p:cNvSpPr>
            <p:nvPr/>
          </p:nvSpPr>
          <p:spPr bwMode="auto">
            <a:xfrm>
              <a:off x="3752" y="1904"/>
              <a:ext cx="556" cy="508"/>
            </a:xfrm>
            <a:custGeom>
              <a:avLst/>
              <a:gdLst>
                <a:gd name="T0" fmla="*/ 1 w 1112"/>
                <a:gd name="T1" fmla="*/ 4 h 1014"/>
                <a:gd name="T2" fmla="*/ 1 w 1112"/>
                <a:gd name="T3" fmla="*/ 4 h 1014"/>
                <a:gd name="T4" fmla="*/ 1 w 1112"/>
                <a:gd name="T5" fmla="*/ 4 h 1014"/>
                <a:gd name="T6" fmla="*/ 1 w 1112"/>
                <a:gd name="T7" fmla="*/ 5 h 1014"/>
                <a:gd name="T8" fmla="*/ 1 w 1112"/>
                <a:gd name="T9" fmla="*/ 5 h 1014"/>
                <a:gd name="T10" fmla="*/ 1 w 1112"/>
                <a:gd name="T11" fmla="*/ 6 h 1014"/>
                <a:gd name="T12" fmla="*/ 1 w 1112"/>
                <a:gd name="T13" fmla="*/ 6 h 1014"/>
                <a:gd name="T14" fmla="*/ 1 w 1112"/>
                <a:gd name="T15" fmla="*/ 6 h 1014"/>
                <a:gd name="T16" fmla="*/ 1 w 1112"/>
                <a:gd name="T17" fmla="*/ 7 h 1014"/>
                <a:gd name="T18" fmla="*/ 1 w 1112"/>
                <a:gd name="T19" fmla="*/ 7 h 1014"/>
                <a:gd name="T20" fmla="*/ 1 w 1112"/>
                <a:gd name="T21" fmla="*/ 7 h 1014"/>
                <a:gd name="T22" fmla="*/ 1 w 1112"/>
                <a:gd name="T23" fmla="*/ 8 h 1014"/>
                <a:gd name="T24" fmla="*/ 1 w 1112"/>
                <a:gd name="T25" fmla="*/ 8 h 1014"/>
                <a:gd name="T26" fmla="*/ 1 w 1112"/>
                <a:gd name="T27" fmla="*/ 7 h 1014"/>
                <a:gd name="T28" fmla="*/ 2 w 1112"/>
                <a:gd name="T29" fmla="*/ 7 h 1014"/>
                <a:gd name="T30" fmla="*/ 2 w 1112"/>
                <a:gd name="T31" fmla="*/ 7 h 1014"/>
                <a:gd name="T32" fmla="*/ 3 w 1112"/>
                <a:gd name="T33" fmla="*/ 7 h 1014"/>
                <a:gd name="T34" fmla="*/ 3 w 1112"/>
                <a:gd name="T35" fmla="*/ 7 h 1014"/>
                <a:gd name="T36" fmla="*/ 3 w 1112"/>
                <a:gd name="T37" fmla="*/ 7 h 1014"/>
                <a:gd name="T38" fmla="*/ 3 w 1112"/>
                <a:gd name="T39" fmla="*/ 7 h 1014"/>
                <a:gd name="T40" fmla="*/ 4 w 1112"/>
                <a:gd name="T41" fmla="*/ 8 h 1014"/>
                <a:gd name="T42" fmla="*/ 5 w 1112"/>
                <a:gd name="T43" fmla="*/ 8 h 1014"/>
                <a:gd name="T44" fmla="*/ 6 w 1112"/>
                <a:gd name="T45" fmla="*/ 7 h 1014"/>
                <a:gd name="T46" fmla="*/ 6 w 1112"/>
                <a:gd name="T47" fmla="*/ 7 h 1014"/>
                <a:gd name="T48" fmla="*/ 6 w 1112"/>
                <a:gd name="T49" fmla="*/ 7 h 1014"/>
                <a:gd name="T50" fmla="*/ 7 w 1112"/>
                <a:gd name="T51" fmla="*/ 6 h 1014"/>
                <a:gd name="T52" fmla="*/ 7 w 1112"/>
                <a:gd name="T53" fmla="*/ 6 h 1014"/>
                <a:gd name="T54" fmla="*/ 7 w 1112"/>
                <a:gd name="T55" fmla="*/ 5 h 1014"/>
                <a:gd name="T56" fmla="*/ 9 w 1112"/>
                <a:gd name="T57" fmla="*/ 5 h 1014"/>
                <a:gd name="T58" fmla="*/ 9 w 1112"/>
                <a:gd name="T59" fmla="*/ 5 h 1014"/>
                <a:gd name="T60" fmla="*/ 9 w 1112"/>
                <a:gd name="T61" fmla="*/ 5 h 1014"/>
                <a:gd name="T62" fmla="*/ 9 w 1112"/>
                <a:gd name="T63" fmla="*/ 4 h 1014"/>
                <a:gd name="T64" fmla="*/ 9 w 1112"/>
                <a:gd name="T65" fmla="*/ 4 h 1014"/>
                <a:gd name="T66" fmla="*/ 9 w 1112"/>
                <a:gd name="T67" fmla="*/ 4 h 1014"/>
                <a:gd name="T68" fmla="*/ 7 w 1112"/>
                <a:gd name="T69" fmla="*/ 4 h 1014"/>
                <a:gd name="T70" fmla="*/ 7 w 1112"/>
                <a:gd name="T71" fmla="*/ 3 h 1014"/>
                <a:gd name="T72" fmla="*/ 6 w 1112"/>
                <a:gd name="T73" fmla="*/ 3 h 1014"/>
                <a:gd name="T74" fmla="*/ 6 w 1112"/>
                <a:gd name="T75" fmla="*/ 3 h 1014"/>
                <a:gd name="T76" fmla="*/ 6 w 1112"/>
                <a:gd name="T77" fmla="*/ 3 h 1014"/>
                <a:gd name="T78" fmla="*/ 5 w 1112"/>
                <a:gd name="T79" fmla="*/ 3 h 1014"/>
                <a:gd name="T80" fmla="*/ 5 w 1112"/>
                <a:gd name="T81" fmla="*/ 2 h 1014"/>
                <a:gd name="T82" fmla="*/ 5 w 1112"/>
                <a:gd name="T83" fmla="*/ 2 h 1014"/>
                <a:gd name="T84" fmla="*/ 5 w 1112"/>
                <a:gd name="T85" fmla="*/ 2 h 1014"/>
                <a:gd name="T86" fmla="*/ 4 w 1112"/>
                <a:gd name="T87" fmla="*/ 1 h 1014"/>
                <a:gd name="T88" fmla="*/ 4 w 1112"/>
                <a:gd name="T89" fmla="*/ 1 h 1014"/>
                <a:gd name="T90" fmla="*/ 3 w 1112"/>
                <a:gd name="T91" fmla="*/ 0 h 1014"/>
                <a:gd name="T92" fmla="*/ 3 w 1112"/>
                <a:gd name="T93" fmla="*/ 2 h 1014"/>
                <a:gd name="T94" fmla="*/ 3 w 1112"/>
                <a:gd name="T95" fmla="*/ 1 h 1014"/>
                <a:gd name="T96" fmla="*/ 2 w 1112"/>
                <a:gd name="T97" fmla="*/ 1 h 1014"/>
                <a:gd name="T98" fmla="*/ 2 w 1112"/>
                <a:gd name="T99" fmla="*/ 2 h 1014"/>
                <a:gd name="T100" fmla="*/ 1 w 1112"/>
                <a:gd name="T101" fmla="*/ 2 h 1014"/>
                <a:gd name="T102" fmla="*/ 1 w 1112"/>
                <a:gd name="T103" fmla="*/ 2 h 1014"/>
                <a:gd name="T104" fmla="*/ 1 w 1112"/>
                <a:gd name="T105" fmla="*/ 2 h 1014"/>
                <a:gd name="T106" fmla="*/ 1 w 1112"/>
                <a:gd name="T107" fmla="*/ 2 h 1014"/>
                <a:gd name="T108" fmla="*/ 1 w 1112"/>
                <a:gd name="T109" fmla="*/ 3 h 1014"/>
                <a:gd name="T110" fmla="*/ 1 w 1112"/>
                <a:gd name="T111" fmla="*/ 3 h 1014"/>
                <a:gd name="T112" fmla="*/ 0 w 1112"/>
                <a:gd name="T113" fmla="*/ 3 h 101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12"/>
                <a:gd name="T172" fmla="*/ 0 h 1014"/>
                <a:gd name="T173" fmla="*/ 1112 w 1112"/>
                <a:gd name="T174" fmla="*/ 1014 h 101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12" h="1014">
                  <a:moveTo>
                    <a:pt x="16" y="370"/>
                  </a:moveTo>
                  <a:lnTo>
                    <a:pt x="48" y="370"/>
                  </a:lnTo>
                  <a:lnTo>
                    <a:pt x="65" y="386"/>
                  </a:lnTo>
                  <a:lnTo>
                    <a:pt x="65" y="403"/>
                  </a:lnTo>
                  <a:lnTo>
                    <a:pt x="48" y="419"/>
                  </a:lnTo>
                  <a:lnTo>
                    <a:pt x="96" y="434"/>
                  </a:lnTo>
                  <a:lnTo>
                    <a:pt x="96" y="466"/>
                  </a:lnTo>
                  <a:lnTo>
                    <a:pt x="65" y="466"/>
                  </a:lnTo>
                  <a:lnTo>
                    <a:pt x="48" y="483"/>
                  </a:lnTo>
                  <a:lnTo>
                    <a:pt x="65" y="499"/>
                  </a:lnTo>
                  <a:lnTo>
                    <a:pt x="80" y="515"/>
                  </a:lnTo>
                  <a:lnTo>
                    <a:pt x="80" y="564"/>
                  </a:lnTo>
                  <a:lnTo>
                    <a:pt x="112" y="564"/>
                  </a:lnTo>
                  <a:lnTo>
                    <a:pt x="145" y="579"/>
                  </a:lnTo>
                  <a:lnTo>
                    <a:pt x="161" y="595"/>
                  </a:lnTo>
                  <a:lnTo>
                    <a:pt x="161" y="611"/>
                  </a:lnTo>
                  <a:lnTo>
                    <a:pt x="161" y="660"/>
                  </a:lnTo>
                  <a:lnTo>
                    <a:pt x="145" y="676"/>
                  </a:lnTo>
                  <a:lnTo>
                    <a:pt x="128" y="676"/>
                  </a:lnTo>
                  <a:lnTo>
                    <a:pt x="128" y="691"/>
                  </a:lnTo>
                  <a:lnTo>
                    <a:pt x="145" y="708"/>
                  </a:lnTo>
                  <a:lnTo>
                    <a:pt x="161" y="708"/>
                  </a:lnTo>
                  <a:lnTo>
                    <a:pt x="161" y="724"/>
                  </a:lnTo>
                  <a:lnTo>
                    <a:pt x="161" y="740"/>
                  </a:lnTo>
                  <a:lnTo>
                    <a:pt x="145" y="756"/>
                  </a:lnTo>
                  <a:lnTo>
                    <a:pt x="145" y="772"/>
                  </a:lnTo>
                  <a:lnTo>
                    <a:pt x="145" y="789"/>
                  </a:lnTo>
                  <a:lnTo>
                    <a:pt x="128" y="789"/>
                  </a:lnTo>
                  <a:lnTo>
                    <a:pt x="128" y="821"/>
                  </a:lnTo>
                  <a:lnTo>
                    <a:pt x="145" y="821"/>
                  </a:lnTo>
                  <a:lnTo>
                    <a:pt x="145" y="836"/>
                  </a:lnTo>
                  <a:lnTo>
                    <a:pt x="145" y="852"/>
                  </a:lnTo>
                  <a:lnTo>
                    <a:pt x="128" y="852"/>
                  </a:lnTo>
                  <a:lnTo>
                    <a:pt x="112" y="869"/>
                  </a:lnTo>
                  <a:lnTo>
                    <a:pt x="112" y="885"/>
                  </a:lnTo>
                  <a:lnTo>
                    <a:pt x="112" y="901"/>
                  </a:lnTo>
                  <a:lnTo>
                    <a:pt x="128" y="901"/>
                  </a:lnTo>
                  <a:lnTo>
                    <a:pt x="128" y="917"/>
                  </a:lnTo>
                  <a:lnTo>
                    <a:pt x="128" y="933"/>
                  </a:lnTo>
                  <a:lnTo>
                    <a:pt x="177" y="917"/>
                  </a:lnTo>
                  <a:lnTo>
                    <a:pt x="209" y="901"/>
                  </a:lnTo>
                  <a:lnTo>
                    <a:pt x="242" y="885"/>
                  </a:lnTo>
                  <a:lnTo>
                    <a:pt x="257" y="885"/>
                  </a:lnTo>
                  <a:lnTo>
                    <a:pt x="273" y="885"/>
                  </a:lnTo>
                  <a:lnTo>
                    <a:pt x="289" y="885"/>
                  </a:lnTo>
                  <a:lnTo>
                    <a:pt x="306" y="885"/>
                  </a:lnTo>
                  <a:lnTo>
                    <a:pt x="322" y="885"/>
                  </a:lnTo>
                  <a:lnTo>
                    <a:pt x="338" y="885"/>
                  </a:lnTo>
                  <a:lnTo>
                    <a:pt x="354" y="885"/>
                  </a:lnTo>
                  <a:lnTo>
                    <a:pt x="370" y="852"/>
                  </a:lnTo>
                  <a:lnTo>
                    <a:pt x="387" y="869"/>
                  </a:lnTo>
                  <a:lnTo>
                    <a:pt x="387" y="852"/>
                  </a:lnTo>
                  <a:lnTo>
                    <a:pt x="387" y="836"/>
                  </a:lnTo>
                  <a:lnTo>
                    <a:pt x="403" y="821"/>
                  </a:lnTo>
                  <a:lnTo>
                    <a:pt x="418" y="821"/>
                  </a:lnTo>
                  <a:lnTo>
                    <a:pt x="434" y="821"/>
                  </a:lnTo>
                  <a:lnTo>
                    <a:pt x="451" y="821"/>
                  </a:lnTo>
                  <a:lnTo>
                    <a:pt x="467" y="869"/>
                  </a:lnTo>
                  <a:lnTo>
                    <a:pt x="483" y="869"/>
                  </a:lnTo>
                  <a:lnTo>
                    <a:pt x="499" y="869"/>
                  </a:lnTo>
                  <a:lnTo>
                    <a:pt x="499" y="885"/>
                  </a:lnTo>
                  <a:lnTo>
                    <a:pt x="483" y="917"/>
                  </a:lnTo>
                  <a:lnTo>
                    <a:pt x="548" y="981"/>
                  </a:lnTo>
                  <a:lnTo>
                    <a:pt x="595" y="1014"/>
                  </a:lnTo>
                  <a:lnTo>
                    <a:pt x="628" y="1014"/>
                  </a:lnTo>
                  <a:lnTo>
                    <a:pt x="676" y="997"/>
                  </a:lnTo>
                  <a:lnTo>
                    <a:pt x="725" y="981"/>
                  </a:lnTo>
                  <a:lnTo>
                    <a:pt x="741" y="965"/>
                  </a:lnTo>
                  <a:lnTo>
                    <a:pt x="774" y="869"/>
                  </a:lnTo>
                  <a:lnTo>
                    <a:pt x="789" y="821"/>
                  </a:lnTo>
                  <a:lnTo>
                    <a:pt x="805" y="836"/>
                  </a:lnTo>
                  <a:lnTo>
                    <a:pt x="821" y="836"/>
                  </a:lnTo>
                  <a:lnTo>
                    <a:pt x="821" y="805"/>
                  </a:lnTo>
                  <a:lnTo>
                    <a:pt x="821" y="789"/>
                  </a:lnTo>
                  <a:lnTo>
                    <a:pt x="837" y="772"/>
                  </a:lnTo>
                  <a:lnTo>
                    <a:pt x="870" y="756"/>
                  </a:lnTo>
                  <a:lnTo>
                    <a:pt x="886" y="772"/>
                  </a:lnTo>
                  <a:lnTo>
                    <a:pt x="935" y="756"/>
                  </a:lnTo>
                  <a:lnTo>
                    <a:pt x="935" y="724"/>
                  </a:lnTo>
                  <a:lnTo>
                    <a:pt x="950" y="724"/>
                  </a:lnTo>
                  <a:lnTo>
                    <a:pt x="966" y="691"/>
                  </a:lnTo>
                  <a:lnTo>
                    <a:pt x="982" y="676"/>
                  </a:lnTo>
                  <a:lnTo>
                    <a:pt x="999" y="660"/>
                  </a:lnTo>
                  <a:lnTo>
                    <a:pt x="999" y="628"/>
                  </a:lnTo>
                  <a:lnTo>
                    <a:pt x="1015" y="611"/>
                  </a:lnTo>
                  <a:lnTo>
                    <a:pt x="1031" y="595"/>
                  </a:lnTo>
                  <a:lnTo>
                    <a:pt x="1063" y="595"/>
                  </a:lnTo>
                  <a:lnTo>
                    <a:pt x="1080" y="595"/>
                  </a:lnTo>
                  <a:lnTo>
                    <a:pt x="1096" y="579"/>
                  </a:lnTo>
                  <a:lnTo>
                    <a:pt x="1112" y="579"/>
                  </a:lnTo>
                  <a:lnTo>
                    <a:pt x="1112" y="564"/>
                  </a:lnTo>
                  <a:lnTo>
                    <a:pt x="1096" y="547"/>
                  </a:lnTo>
                  <a:lnTo>
                    <a:pt x="1096" y="531"/>
                  </a:lnTo>
                  <a:lnTo>
                    <a:pt x="1096" y="515"/>
                  </a:lnTo>
                  <a:lnTo>
                    <a:pt x="1096" y="499"/>
                  </a:lnTo>
                  <a:lnTo>
                    <a:pt x="1080" y="499"/>
                  </a:lnTo>
                  <a:lnTo>
                    <a:pt x="1080" y="483"/>
                  </a:lnTo>
                  <a:lnTo>
                    <a:pt x="1063" y="483"/>
                  </a:lnTo>
                  <a:lnTo>
                    <a:pt x="1063" y="466"/>
                  </a:lnTo>
                  <a:lnTo>
                    <a:pt x="1047" y="450"/>
                  </a:lnTo>
                  <a:lnTo>
                    <a:pt x="1047" y="434"/>
                  </a:lnTo>
                  <a:lnTo>
                    <a:pt x="1047" y="419"/>
                  </a:lnTo>
                  <a:lnTo>
                    <a:pt x="1031" y="419"/>
                  </a:lnTo>
                  <a:lnTo>
                    <a:pt x="982" y="419"/>
                  </a:lnTo>
                  <a:lnTo>
                    <a:pt x="950" y="434"/>
                  </a:lnTo>
                  <a:lnTo>
                    <a:pt x="919" y="434"/>
                  </a:lnTo>
                  <a:lnTo>
                    <a:pt x="919" y="403"/>
                  </a:lnTo>
                  <a:lnTo>
                    <a:pt x="919" y="370"/>
                  </a:lnTo>
                  <a:lnTo>
                    <a:pt x="919" y="354"/>
                  </a:lnTo>
                  <a:lnTo>
                    <a:pt x="886" y="354"/>
                  </a:lnTo>
                  <a:lnTo>
                    <a:pt x="886" y="338"/>
                  </a:lnTo>
                  <a:lnTo>
                    <a:pt x="886" y="305"/>
                  </a:lnTo>
                  <a:lnTo>
                    <a:pt x="870" y="305"/>
                  </a:lnTo>
                  <a:lnTo>
                    <a:pt x="837" y="322"/>
                  </a:lnTo>
                  <a:lnTo>
                    <a:pt x="821" y="305"/>
                  </a:lnTo>
                  <a:lnTo>
                    <a:pt x="805" y="322"/>
                  </a:lnTo>
                  <a:lnTo>
                    <a:pt x="774" y="305"/>
                  </a:lnTo>
                  <a:lnTo>
                    <a:pt x="757" y="322"/>
                  </a:lnTo>
                  <a:lnTo>
                    <a:pt x="725" y="290"/>
                  </a:lnTo>
                  <a:lnTo>
                    <a:pt x="725" y="274"/>
                  </a:lnTo>
                  <a:lnTo>
                    <a:pt x="693" y="258"/>
                  </a:lnTo>
                  <a:lnTo>
                    <a:pt x="660" y="258"/>
                  </a:lnTo>
                  <a:lnTo>
                    <a:pt x="693" y="225"/>
                  </a:lnTo>
                  <a:lnTo>
                    <a:pt x="676" y="193"/>
                  </a:lnTo>
                  <a:lnTo>
                    <a:pt x="644" y="209"/>
                  </a:lnTo>
                  <a:lnTo>
                    <a:pt x="644" y="177"/>
                  </a:lnTo>
                  <a:lnTo>
                    <a:pt x="676" y="160"/>
                  </a:lnTo>
                  <a:lnTo>
                    <a:pt x="644" y="145"/>
                  </a:lnTo>
                  <a:lnTo>
                    <a:pt x="644" y="129"/>
                  </a:lnTo>
                  <a:lnTo>
                    <a:pt x="612" y="145"/>
                  </a:lnTo>
                  <a:lnTo>
                    <a:pt x="628" y="113"/>
                  </a:lnTo>
                  <a:lnTo>
                    <a:pt x="595" y="80"/>
                  </a:lnTo>
                  <a:lnTo>
                    <a:pt x="580" y="64"/>
                  </a:lnTo>
                  <a:lnTo>
                    <a:pt x="564" y="64"/>
                  </a:lnTo>
                  <a:lnTo>
                    <a:pt x="548" y="64"/>
                  </a:lnTo>
                  <a:lnTo>
                    <a:pt x="532" y="64"/>
                  </a:lnTo>
                  <a:lnTo>
                    <a:pt x="532" y="17"/>
                  </a:lnTo>
                  <a:lnTo>
                    <a:pt x="467" y="0"/>
                  </a:lnTo>
                  <a:lnTo>
                    <a:pt x="418" y="80"/>
                  </a:lnTo>
                  <a:lnTo>
                    <a:pt x="418" y="97"/>
                  </a:lnTo>
                  <a:lnTo>
                    <a:pt x="403" y="129"/>
                  </a:lnTo>
                  <a:lnTo>
                    <a:pt x="387" y="97"/>
                  </a:lnTo>
                  <a:lnTo>
                    <a:pt x="387" y="64"/>
                  </a:lnTo>
                  <a:lnTo>
                    <a:pt x="403" y="33"/>
                  </a:lnTo>
                  <a:lnTo>
                    <a:pt x="354" y="33"/>
                  </a:lnTo>
                  <a:lnTo>
                    <a:pt x="322" y="33"/>
                  </a:lnTo>
                  <a:lnTo>
                    <a:pt x="289" y="48"/>
                  </a:lnTo>
                  <a:lnTo>
                    <a:pt x="273" y="64"/>
                  </a:lnTo>
                  <a:lnTo>
                    <a:pt x="289" y="113"/>
                  </a:lnTo>
                  <a:lnTo>
                    <a:pt x="273" y="129"/>
                  </a:lnTo>
                  <a:lnTo>
                    <a:pt x="242" y="129"/>
                  </a:lnTo>
                  <a:lnTo>
                    <a:pt x="209" y="129"/>
                  </a:lnTo>
                  <a:lnTo>
                    <a:pt x="193" y="160"/>
                  </a:lnTo>
                  <a:lnTo>
                    <a:pt x="177" y="145"/>
                  </a:lnTo>
                  <a:lnTo>
                    <a:pt x="145" y="160"/>
                  </a:lnTo>
                  <a:lnTo>
                    <a:pt x="161" y="177"/>
                  </a:lnTo>
                  <a:lnTo>
                    <a:pt x="145" y="193"/>
                  </a:lnTo>
                  <a:lnTo>
                    <a:pt x="96" y="177"/>
                  </a:lnTo>
                  <a:lnTo>
                    <a:pt x="65" y="177"/>
                  </a:lnTo>
                  <a:lnTo>
                    <a:pt x="48" y="193"/>
                  </a:lnTo>
                  <a:lnTo>
                    <a:pt x="65" y="225"/>
                  </a:lnTo>
                  <a:lnTo>
                    <a:pt x="48" y="242"/>
                  </a:lnTo>
                  <a:lnTo>
                    <a:pt x="65" y="258"/>
                  </a:lnTo>
                  <a:lnTo>
                    <a:pt x="48" y="274"/>
                  </a:lnTo>
                  <a:lnTo>
                    <a:pt x="32" y="274"/>
                  </a:lnTo>
                  <a:lnTo>
                    <a:pt x="32" y="290"/>
                  </a:lnTo>
                  <a:lnTo>
                    <a:pt x="48" y="290"/>
                  </a:lnTo>
                  <a:lnTo>
                    <a:pt x="48" y="305"/>
                  </a:lnTo>
                  <a:lnTo>
                    <a:pt x="48" y="338"/>
                  </a:lnTo>
                  <a:lnTo>
                    <a:pt x="32" y="338"/>
                  </a:lnTo>
                  <a:lnTo>
                    <a:pt x="0" y="370"/>
                  </a:lnTo>
                  <a:lnTo>
                    <a:pt x="16" y="370"/>
                  </a:lnTo>
                </a:path>
              </a:pathLst>
            </a:custGeom>
            <a:noFill/>
            <a:ln w="825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61" name="Freeform 25"/>
            <p:cNvSpPr>
              <a:spLocks/>
            </p:cNvSpPr>
            <p:nvPr/>
          </p:nvSpPr>
          <p:spPr bwMode="auto">
            <a:xfrm>
              <a:off x="3510" y="2838"/>
              <a:ext cx="1886" cy="2413"/>
            </a:xfrm>
            <a:custGeom>
              <a:avLst/>
              <a:gdLst>
                <a:gd name="T0" fmla="*/ 18 w 3771"/>
                <a:gd name="T1" fmla="*/ 30 h 4825"/>
                <a:gd name="T2" fmla="*/ 15 w 3771"/>
                <a:gd name="T3" fmla="*/ 33 h 4825"/>
                <a:gd name="T4" fmla="*/ 12 w 3771"/>
                <a:gd name="T5" fmla="*/ 35 h 4825"/>
                <a:gd name="T6" fmla="*/ 8 w 3771"/>
                <a:gd name="T7" fmla="*/ 34 h 4825"/>
                <a:gd name="T8" fmla="*/ 6 w 3771"/>
                <a:gd name="T9" fmla="*/ 36 h 4825"/>
                <a:gd name="T10" fmla="*/ 5 w 3771"/>
                <a:gd name="T11" fmla="*/ 37 h 4825"/>
                <a:gd name="T12" fmla="*/ 3 w 3771"/>
                <a:gd name="T13" fmla="*/ 38 h 4825"/>
                <a:gd name="T14" fmla="*/ 2 w 3771"/>
                <a:gd name="T15" fmla="*/ 38 h 4825"/>
                <a:gd name="T16" fmla="*/ 3 w 3771"/>
                <a:gd name="T17" fmla="*/ 37 h 4825"/>
                <a:gd name="T18" fmla="*/ 3 w 3771"/>
                <a:gd name="T19" fmla="*/ 36 h 4825"/>
                <a:gd name="T20" fmla="*/ 3 w 3771"/>
                <a:gd name="T21" fmla="*/ 34 h 4825"/>
                <a:gd name="T22" fmla="*/ 2 w 3771"/>
                <a:gd name="T23" fmla="*/ 34 h 4825"/>
                <a:gd name="T24" fmla="*/ 0 w 3771"/>
                <a:gd name="T25" fmla="*/ 34 h 4825"/>
                <a:gd name="T26" fmla="*/ 2 w 3771"/>
                <a:gd name="T27" fmla="*/ 32 h 4825"/>
                <a:gd name="T28" fmla="*/ 3 w 3771"/>
                <a:gd name="T29" fmla="*/ 30 h 4825"/>
                <a:gd name="T30" fmla="*/ 3 w 3771"/>
                <a:gd name="T31" fmla="*/ 29 h 4825"/>
                <a:gd name="T32" fmla="*/ 3 w 3771"/>
                <a:gd name="T33" fmla="*/ 29 h 4825"/>
                <a:gd name="T34" fmla="*/ 3 w 3771"/>
                <a:gd name="T35" fmla="*/ 27 h 4825"/>
                <a:gd name="T36" fmla="*/ 4 w 3771"/>
                <a:gd name="T37" fmla="*/ 27 h 4825"/>
                <a:gd name="T38" fmla="*/ 4 w 3771"/>
                <a:gd name="T39" fmla="*/ 25 h 4825"/>
                <a:gd name="T40" fmla="*/ 4 w 3771"/>
                <a:gd name="T41" fmla="*/ 22 h 4825"/>
                <a:gd name="T42" fmla="*/ 4 w 3771"/>
                <a:gd name="T43" fmla="*/ 20 h 4825"/>
                <a:gd name="T44" fmla="*/ 4 w 3771"/>
                <a:gd name="T45" fmla="*/ 18 h 4825"/>
                <a:gd name="T46" fmla="*/ 4 w 3771"/>
                <a:gd name="T47" fmla="*/ 16 h 4825"/>
                <a:gd name="T48" fmla="*/ 6 w 3771"/>
                <a:gd name="T49" fmla="*/ 15 h 4825"/>
                <a:gd name="T50" fmla="*/ 6 w 3771"/>
                <a:gd name="T51" fmla="*/ 13 h 4825"/>
                <a:gd name="T52" fmla="*/ 5 w 3771"/>
                <a:gd name="T53" fmla="*/ 11 h 4825"/>
                <a:gd name="T54" fmla="*/ 4 w 3771"/>
                <a:gd name="T55" fmla="*/ 9 h 4825"/>
                <a:gd name="T56" fmla="*/ 5 w 3771"/>
                <a:gd name="T57" fmla="*/ 7 h 4825"/>
                <a:gd name="T58" fmla="*/ 5 w 3771"/>
                <a:gd name="T59" fmla="*/ 5 h 4825"/>
                <a:gd name="T60" fmla="*/ 6 w 3771"/>
                <a:gd name="T61" fmla="*/ 4 h 4825"/>
                <a:gd name="T62" fmla="*/ 6 w 3771"/>
                <a:gd name="T63" fmla="*/ 3 h 4825"/>
                <a:gd name="T64" fmla="*/ 8 w 3771"/>
                <a:gd name="T65" fmla="*/ 3 h 4825"/>
                <a:gd name="T66" fmla="*/ 10 w 3771"/>
                <a:gd name="T67" fmla="*/ 2 h 4825"/>
                <a:gd name="T68" fmla="*/ 12 w 3771"/>
                <a:gd name="T69" fmla="*/ 0 h 4825"/>
                <a:gd name="T70" fmla="*/ 13 w 3771"/>
                <a:gd name="T71" fmla="*/ 2 h 4825"/>
                <a:gd name="T72" fmla="*/ 13 w 3771"/>
                <a:gd name="T73" fmla="*/ 4 h 4825"/>
                <a:gd name="T74" fmla="*/ 14 w 3771"/>
                <a:gd name="T75" fmla="*/ 4 h 4825"/>
                <a:gd name="T76" fmla="*/ 16 w 3771"/>
                <a:gd name="T77" fmla="*/ 3 h 4825"/>
                <a:gd name="T78" fmla="*/ 17 w 3771"/>
                <a:gd name="T79" fmla="*/ 1 h 4825"/>
                <a:gd name="T80" fmla="*/ 19 w 3771"/>
                <a:gd name="T81" fmla="*/ 2 h 4825"/>
                <a:gd name="T82" fmla="*/ 20 w 3771"/>
                <a:gd name="T83" fmla="*/ 4 h 4825"/>
                <a:gd name="T84" fmla="*/ 23 w 3771"/>
                <a:gd name="T85" fmla="*/ 6 h 4825"/>
                <a:gd name="T86" fmla="*/ 25 w 3771"/>
                <a:gd name="T87" fmla="*/ 5 h 4825"/>
                <a:gd name="T88" fmla="*/ 27 w 3771"/>
                <a:gd name="T89" fmla="*/ 5 h 4825"/>
                <a:gd name="T90" fmla="*/ 29 w 3771"/>
                <a:gd name="T91" fmla="*/ 5 h 4825"/>
                <a:gd name="T92" fmla="*/ 29 w 3771"/>
                <a:gd name="T93" fmla="*/ 6 h 4825"/>
                <a:gd name="T94" fmla="*/ 30 w 3771"/>
                <a:gd name="T95" fmla="*/ 7 h 4825"/>
                <a:gd name="T96" fmla="*/ 29 w 3771"/>
                <a:gd name="T97" fmla="*/ 8 h 4825"/>
                <a:gd name="T98" fmla="*/ 29 w 3771"/>
                <a:gd name="T99" fmla="*/ 10 h 4825"/>
                <a:gd name="T100" fmla="*/ 27 w 3771"/>
                <a:gd name="T101" fmla="*/ 10 h 4825"/>
                <a:gd name="T102" fmla="*/ 28 w 3771"/>
                <a:gd name="T103" fmla="*/ 10 h 4825"/>
                <a:gd name="T104" fmla="*/ 27 w 3771"/>
                <a:gd name="T105" fmla="*/ 14 h 4825"/>
                <a:gd name="T106" fmla="*/ 26 w 3771"/>
                <a:gd name="T107" fmla="*/ 16 h 4825"/>
                <a:gd name="T108" fmla="*/ 26 w 3771"/>
                <a:gd name="T109" fmla="*/ 18 h 4825"/>
                <a:gd name="T110" fmla="*/ 23 w 3771"/>
                <a:gd name="T111" fmla="*/ 19 h 4825"/>
                <a:gd name="T112" fmla="*/ 25 w 3771"/>
                <a:gd name="T113" fmla="*/ 21 h 4825"/>
                <a:gd name="T114" fmla="*/ 24 w 3771"/>
                <a:gd name="T115" fmla="*/ 23 h 4825"/>
                <a:gd name="T116" fmla="*/ 22 w 3771"/>
                <a:gd name="T117" fmla="*/ 25 h 4825"/>
                <a:gd name="T118" fmla="*/ 20 w 3771"/>
                <a:gd name="T119" fmla="*/ 26 h 4825"/>
                <a:gd name="T120" fmla="*/ 21 w 3771"/>
                <a:gd name="T121" fmla="*/ 30 h 48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771"/>
                <a:gd name="T184" fmla="*/ 0 h 4825"/>
                <a:gd name="T185" fmla="*/ 3771 w 3771"/>
                <a:gd name="T186" fmla="*/ 4825 h 48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771" h="4825">
                  <a:moveTo>
                    <a:pt x="2579" y="3747"/>
                  </a:moveTo>
                  <a:lnTo>
                    <a:pt x="2563" y="3716"/>
                  </a:lnTo>
                  <a:lnTo>
                    <a:pt x="2530" y="3731"/>
                  </a:lnTo>
                  <a:lnTo>
                    <a:pt x="2466" y="3683"/>
                  </a:lnTo>
                  <a:lnTo>
                    <a:pt x="2369" y="3763"/>
                  </a:lnTo>
                  <a:lnTo>
                    <a:pt x="2289" y="3763"/>
                  </a:lnTo>
                  <a:lnTo>
                    <a:pt x="2192" y="3763"/>
                  </a:lnTo>
                  <a:lnTo>
                    <a:pt x="2079" y="3843"/>
                  </a:lnTo>
                  <a:lnTo>
                    <a:pt x="2014" y="3859"/>
                  </a:lnTo>
                  <a:lnTo>
                    <a:pt x="2014" y="3924"/>
                  </a:lnTo>
                  <a:lnTo>
                    <a:pt x="2079" y="3973"/>
                  </a:lnTo>
                  <a:lnTo>
                    <a:pt x="1951" y="4037"/>
                  </a:lnTo>
                  <a:lnTo>
                    <a:pt x="1918" y="4053"/>
                  </a:lnTo>
                  <a:lnTo>
                    <a:pt x="1902" y="4133"/>
                  </a:lnTo>
                  <a:lnTo>
                    <a:pt x="1790" y="4214"/>
                  </a:lnTo>
                  <a:lnTo>
                    <a:pt x="1757" y="4278"/>
                  </a:lnTo>
                  <a:lnTo>
                    <a:pt x="1708" y="4278"/>
                  </a:lnTo>
                  <a:lnTo>
                    <a:pt x="1676" y="4294"/>
                  </a:lnTo>
                  <a:lnTo>
                    <a:pt x="1627" y="4230"/>
                  </a:lnTo>
                  <a:lnTo>
                    <a:pt x="1434" y="4343"/>
                  </a:lnTo>
                  <a:lnTo>
                    <a:pt x="1531" y="4455"/>
                  </a:lnTo>
                  <a:lnTo>
                    <a:pt x="1483" y="4471"/>
                  </a:lnTo>
                  <a:lnTo>
                    <a:pt x="1450" y="4439"/>
                  </a:lnTo>
                  <a:lnTo>
                    <a:pt x="1128" y="4423"/>
                  </a:lnTo>
                  <a:lnTo>
                    <a:pt x="1096" y="4407"/>
                  </a:lnTo>
                  <a:lnTo>
                    <a:pt x="1064" y="4407"/>
                  </a:lnTo>
                  <a:lnTo>
                    <a:pt x="1032" y="4310"/>
                  </a:lnTo>
                  <a:lnTo>
                    <a:pt x="1016" y="4245"/>
                  </a:lnTo>
                  <a:lnTo>
                    <a:pt x="983" y="4262"/>
                  </a:lnTo>
                  <a:lnTo>
                    <a:pt x="951" y="4294"/>
                  </a:lnTo>
                  <a:lnTo>
                    <a:pt x="854" y="4423"/>
                  </a:lnTo>
                  <a:lnTo>
                    <a:pt x="871" y="4455"/>
                  </a:lnTo>
                  <a:lnTo>
                    <a:pt x="887" y="4504"/>
                  </a:lnTo>
                  <a:lnTo>
                    <a:pt x="902" y="4568"/>
                  </a:lnTo>
                  <a:lnTo>
                    <a:pt x="757" y="4568"/>
                  </a:lnTo>
                  <a:lnTo>
                    <a:pt x="741" y="4584"/>
                  </a:lnTo>
                  <a:lnTo>
                    <a:pt x="726" y="4600"/>
                  </a:lnTo>
                  <a:lnTo>
                    <a:pt x="710" y="4616"/>
                  </a:lnTo>
                  <a:lnTo>
                    <a:pt x="741" y="4729"/>
                  </a:lnTo>
                  <a:lnTo>
                    <a:pt x="693" y="4713"/>
                  </a:lnTo>
                  <a:lnTo>
                    <a:pt x="677" y="4680"/>
                  </a:lnTo>
                  <a:lnTo>
                    <a:pt x="612" y="4713"/>
                  </a:lnTo>
                  <a:lnTo>
                    <a:pt x="549" y="4713"/>
                  </a:lnTo>
                  <a:lnTo>
                    <a:pt x="435" y="4648"/>
                  </a:lnTo>
                  <a:lnTo>
                    <a:pt x="370" y="4729"/>
                  </a:lnTo>
                  <a:lnTo>
                    <a:pt x="403" y="4761"/>
                  </a:lnTo>
                  <a:lnTo>
                    <a:pt x="386" y="4761"/>
                  </a:lnTo>
                  <a:lnTo>
                    <a:pt x="355" y="4776"/>
                  </a:lnTo>
                  <a:lnTo>
                    <a:pt x="339" y="4761"/>
                  </a:lnTo>
                  <a:lnTo>
                    <a:pt x="339" y="4776"/>
                  </a:lnTo>
                  <a:lnTo>
                    <a:pt x="355" y="4793"/>
                  </a:lnTo>
                  <a:lnTo>
                    <a:pt x="242" y="4825"/>
                  </a:lnTo>
                  <a:lnTo>
                    <a:pt x="225" y="4809"/>
                  </a:lnTo>
                  <a:lnTo>
                    <a:pt x="225" y="4776"/>
                  </a:lnTo>
                  <a:lnTo>
                    <a:pt x="225" y="4761"/>
                  </a:lnTo>
                  <a:lnTo>
                    <a:pt x="209" y="4745"/>
                  </a:lnTo>
                  <a:lnTo>
                    <a:pt x="225" y="4713"/>
                  </a:lnTo>
                  <a:lnTo>
                    <a:pt x="242" y="4729"/>
                  </a:lnTo>
                  <a:lnTo>
                    <a:pt x="258" y="4713"/>
                  </a:lnTo>
                  <a:lnTo>
                    <a:pt x="258" y="4696"/>
                  </a:lnTo>
                  <a:lnTo>
                    <a:pt x="290" y="4696"/>
                  </a:lnTo>
                  <a:lnTo>
                    <a:pt x="306" y="4713"/>
                  </a:lnTo>
                  <a:lnTo>
                    <a:pt x="339" y="4696"/>
                  </a:lnTo>
                  <a:lnTo>
                    <a:pt x="290" y="4664"/>
                  </a:lnTo>
                  <a:lnTo>
                    <a:pt x="258" y="4648"/>
                  </a:lnTo>
                  <a:lnTo>
                    <a:pt x="242" y="4616"/>
                  </a:lnTo>
                  <a:lnTo>
                    <a:pt x="258" y="4600"/>
                  </a:lnTo>
                  <a:lnTo>
                    <a:pt x="274" y="4600"/>
                  </a:lnTo>
                  <a:lnTo>
                    <a:pt x="290" y="4584"/>
                  </a:lnTo>
                  <a:lnTo>
                    <a:pt x="290" y="4551"/>
                  </a:lnTo>
                  <a:lnTo>
                    <a:pt x="274" y="4519"/>
                  </a:lnTo>
                  <a:lnTo>
                    <a:pt x="290" y="4504"/>
                  </a:lnTo>
                  <a:lnTo>
                    <a:pt x="339" y="4390"/>
                  </a:lnTo>
                  <a:lnTo>
                    <a:pt x="306" y="4374"/>
                  </a:lnTo>
                  <a:lnTo>
                    <a:pt x="306" y="4343"/>
                  </a:lnTo>
                  <a:lnTo>
                    <a:pt x="290" y="4327"/>
                  </a:lnTo>
                  <a:lnTo>
                    <a:pt x="290" y="4310"/>
                  </a:lnTo>
                  <a:lnTo>
                    <a:pt x="258" y="4310"/>
                  </a:lnTo>
                  <a:lnTo>
                    <a:pt x="242" y="4327"/>
                  </a:lnTo>
                  <a:lnTo>
                    <a:pt x="209" y="4359"/>
                  </a:lnTo>
                  <a:lnTo>
                    <a:pt x="193" y="4359"/>
                  </a:lnTo>
                  <a:lnTo>
                    <a:pt x="162" y="4343"/>
                  </a:lnTo>
                  <a:lnTo>
                    <a:pt x="145" y="4359"/>
                  </a:lnTo>
                  <a:lnTo>
                    <a:pt x="129" y="4343"/>
                  </a:lnTo>
                  <a:lnTo>
                    <a:pt x="113" y="4359"/>
                  </a:lnTo>
                  <a:lnTo>
                    <a:pt x="97" y="4343"/>
                  </a:lnTo>
                  <a:lnTo>
                    <a:pt x="80" y="4327"/>
                  </a:lnTo>
                  <a:lnTo>
                    <a:pt x="64" y="4359"/>
                  </a:lnTo>
                  <a:lnTo>
                    <a:pt x="32" y="4359"/>
                  </a:lnTo>
                  <a:lnTo>
                    <a:pt x="0" y="4343"/>
                  </a:lnTo>
                  <a:lnTo>
                    <a:pt x="0" y="4294"/>
                  </a:lnTo>
                  <a:lnTo>
                    <a:pt x="17" y="4278"/>
                  </a:lnTo>
                  <a:lnTo>
                    <a:pt x="48" y="4245"/>
                  </a:lnTo>
                  <a:lnTo>
                    <a:pt x="48" y="4230"/>
                  </a:lnTo>
                  <a:lnTo>
                    <a:pt x="80" y="4102"/>
                  </a:lnTo>
                  <a:lnTo>
                    <a:pt x="97" y="4085"/>
                  </a:lnTo>
                  <a:lnTo>
                    <a:pt x="113" y="4069"/>
                  </a:lnTo>
                  <a:lnTo>
                    <a:pt x="129" y="4069"/>
                  </a:lnTo>
                  <a:lnTo>
                    <a:pt x="162" y="4053"/>
                  </a:lnTo>
                  <a:lnTo>
                    <a:pt x="209" y="4053"/>
                  </a:lnTo>
                  <a:lnTo>
                    <a:pt x="193" y="4004"/>
                  </a:lnTo>
                  <a:lnTo>
                    <a:pt x="225" y="3941"/>
                  </a:lnTo>
                  <a:lnTo>
                    <a:pt x="274" y="3892"/>
                  </a:lnTo>
                  <a:lnTo>
                    <a:pt x="274" y="3859"/>
                  </a:lnTo>
                  <a:lnTo>
                    <a:pt x="290" y="3812"/>
                  </a:lnTo>
                  <a:lnTo>
                    <a:pt x="323" y="3763"/>
                  </a:lnTo>
                  <a:lnTo>
                    <a:pt x="355" y="3731"/>
                  </a:lnTo>
                  <a:lnTo>
                    <a:pt x="370" y="3731"/>
                  </a:lnTo>
                  <a:lnTo>
                    <a:pt x="386" y="3683"/>
                  </a:lnTo>
                  <a:lnTo>
                    <a:pt x="355" y="3683"/>
                  </a:lnTo>
                  <a:lnTo>
                    <a:pt x="339" y="3683"/>
                  </a:lnTo>
                  <a:lnTo>
                    <a:pt x="339" y="3651"/>
                  </a:lnTo>
                  <a:lnTo>
                    <a:pt x="355" y="3635"/>
                  </a:lnTo>
                  <a:lnTo>
                    <a:pt x="370" y="3618"/>
                  </a:lnTo>
                  <a:lnTo>
                    <a:pt x="339" y="3618"/>
                  </a:lnTo>
                  <a:lnTo>
                    <a:pt x="290" y="3683"/>
                  </a:lnTo>
                  <a:lnTo>
                    <a:pt x="274" y="3651"/>
                  </a:lnTo>
                  <a:lnTo>
                    <a:pt x="274" y="3635"/>
                  </a:lnTo>
                  <a:lnTo>
                    <a:pt x="290" y="3618"/>
                  </a:lnTo>
                  <a:lnTo>
                    <a:pt x="306" y="3586"/>
                  </a:lnTo>
                  <a:lnTo>
                    <a:pt x="306" y="3555"/>
                  </a:lnTo>
                  <a:lnTo>
                    <a:pt x="339" y="3555"/>
                  </a:lnTo>
                  <a:lnTo>
                    <a:pt x="370" y="3506"/>
                  </a:lnTo>
                  <a:lnTo>
                    <a:pt x="355" y="3473"/>
                  </a:lnTo>
                  <a:lnTo>
                    <a:pt x="355" y="3457"/>
                  </a:lnTo>
                  <a:lnTo>
                    <a:pt x="355" y="3426"/>
                  </a:lnTo>
                  <a:lnTo>
                    <a:pt x="370" y="3410"/>
                  </a:lnTo>
                  <a:lnTo>
                    <a:pt x="386" y="3410"/>
                  </a:lnTo>
                  <a:lnTo>
                    <a:pt x="403" y="3426"/>
                  </a:lnTo>
                  <a:lnTo>
                    <a:pt x="435" y="3426"/>
                  </a:lnTo>
                  <a:lnTo>
                    <a:pt x="451" y="3426"/>
                  </a:lnTo>
                  <a:lnTo>
                    <a:pt x="467" y="3410"/>
                  </a:lnTo>
                  <a:lnTo>
                    <a:pt x="467" y="3393"/>
                  </a:lnTo>
                  <a:lnTo>
                    <a:pt x="484" y="3345"/>
                  </a:lnTo>
                  <a:lnTo>
                    <a:pt x="484" y="3297"/>
                  </a:lnTo>
                  <a:lnTo>
                    <a:pt x="500" y="3281"/>
                  </a:lnTo>
                  <a:lnTo>
                    <a:pt x="484" y="3249"/>
                  </a:lnTo>
                  <a:lnTo>
                    <a:pt x="484" y="3216"/>
                  </a:lnTo>
                  <a:lnTo>
                    <a:pt x="467" y="3185"/>
                  </a:lnTo>
                  <a:lnTo>
                    <a:pt x="435" y="3152"/>
                  </a:lnTo>
                  <a:lnTo>
                    <a:pt x="419" y="3040"/>
                  </a:lnTo>
                  <a:lnTo>
                    <a:pt x="403" y="2991"/>
                  </a:lnTo>
                  <a:lnTo>
                    <a:pt x="403" y="2943"/>
                  </a:lnTo>
                  <a:lnTo>
                    <a:pt x="403" y="2879"/>
                  </a:lnTo>
                  <a:lnTo>
                    <a:pt x="403" y="2846"/>
                  </a:lnTo>
                  <a:lnTo>
                    <a:pt x="435" y="2798"/>
                  </a:lnTo>
                  <a:lnTo>
                    <a:pt x="467" y="2750"/>
                  </a:lnTo>
                  <a:lnTo>
                    <a:pt x="467" y="2734"/>
                  </a:lnTo>
                  <a:lnTo>
                    <a:pt x="484" y="2701"/>
                  </a:lnTo>
                  <a:lnTo>
                    <a:pt x="500" y="2654"/>
                  </a:lnTo>
                  <a:lnTo>
                    <a:pt x="500" y="2605"/>
                  </a:lnTo>
                  <a:lnTo>
                    <a:pt x="484" y="2557"/>
                  </a:lnTo>
                  <a:lnTo>
                    <a:pt x="467" y="2524"/>
                  </a:lnTo>
                  <a:lnTo>
                    <a:pt x="451" y="2477"/>
                  </a:lnTo>
                  <a:lnTo>
                    <a:pt x="419" y="2412"/>
                  </a:lnTo>
                  <a:lnTo>
                    <a:pt x="419" y="2380"/>
                  </a:lnTo>
                  <a:lnTo>
                    <a:pt x="419" y="2348"/>
                  </a:lnTo>
                  <a:lnTo>
                    <a:pt x="419" y="2316"/>
                  </a:lnTo>
                  <a:lnTo>
                    <a:pt x="419" y="2283"/>
                  </a:lnTo>
                  <a:lnTo>
                    <a:pt x="419" y="2252"/>
                  </a:lnTo>
                  <a:lnTo>
                    <a:pt x="403" y="2203"/>
                  </a:lnTo>
                  <a:lnTo>
                    <a:pt x="370" y="2171"/>
                  </a:lnTo>
                  <a:lnTo>
                    <a:pt x="355" y="2138"/>
                  </a:lnTo>
                  <a:lnTo>
                    <a:pt x="339" y="2107"/>
                  </a:lnTo>
                  <a:lnTo>
                    <a:pt x="339" y="2074"/>
                  </a:lnTo>
                  <a:lnTo>
                    <a:pt x="355" y="2026"/>
                  </a:lnTo>
                  <a:lnTo>
                    <a:pt x="370" y="1993"/>
                  </a:lnTo>
                  <a:lnTo>
                    <a:pt x="386" y="1962"/>
                  </a:lnTo>
                  <a:lnTo>
                    <a:pt x="403" y="1946"/>
                  </a:lnTo>
                  <a:lnTo>
                    <a:pt x="451" y="1946"/>
                  </a:lnTo>
                  <a:lnTo>
                    <a:pt x="451" y="1930"/>
                  </a:lnTo>
                  <a:lnTo>
                    <a:pt x="564" y="1881"/>
                  </a:lnTo>
                  <a:lnTo>
                    <a:pt x="580" y="1913"/>
                  </a:lnTo>
                  <a:lnTo>
                    <a:pt x="612" y="1897"/>
                  </a:lnTo>
                  <a:lnTo>
                    <a:pt x="645" y="1849"/>
                  </a:lnTo>
                  <a:lnTo>
                    <a:pt x="677" y="1801"/>
                  </a:lnTo>
                  <a:lnTo>
                    <a:pt x="710" y="1768"/>
                  </a:lnTo>
                  <a:lnTo>
                    <a:pt x="710" y="1736"/>
                  </a:lnTo>
                  <a:lnTo>
                    <a:pt x="726" y="1721"/>
                  </a:lnTo>
                  <a:lnTo>
                    <a:pt x="710" y="1672"/>
                  </a:lnTo>
                  <a:lnTo>
                    <a:pt x="693" y="1640"/>
                  </a:lnTo>
                  <a:lnTo>
                    <a:pt x="677" y="1624"/>
                  </a:lnTo>
                  <a:lnTo>
                    <a:pt x="677" y="1576"/>
                  </a:lnTo>
                  <a:lnTo>
                    <a:pt x="661" y="1560"/>
                  </a:lnTo>
                  <a:lnTo>
                    <a:pt x="661" y="1495"/>
                  </a:lnTo>
                  <a:lnTo>
                    <a:pt x="629" y="1447"/>
                  </a:lnTo>
                  <a:lnTo>
                    <a:pt x="612" y="1399"/>
                  </a:lnTo>
                  <a:lnTo>
                    <a:pt x="596" y="1366"/>
                  </a:lnTo>
                  <a:lnTo>
                    <a:pt x="580" y="1319"/>
                  </a:lnTo>
                  <a:lnTo>
                    <a:pt x="549" y="1286"/>
                  </a:lnTo>
                  <a:lnTo>
                    <a:pt x="516" y="1270"/>
                  </a:lnTo>
                  <a:lnTo>
                    <a:pt x="500" y="1254"/>
                  </a:lnTo>
                  <a:lnTo>
                    <a:pt x="500" y="1205"/>
                  </a:lnTo>
                  <a:lnTo>
                    <a:pt x="500" y="1174"/>
                  </a:lnTo>
                  <a:lnTo>
                    <a:pt x="500" y="1141"/>
                  </a:lnTo>
                  <a:lnTo>
                    <a:pt x="500" y="1093"/>
                  </a:lnTo>
                  <a:lnTo>
                    <a:pt x="516" y="1061"/>
                  </a:lnTo>
                  <a:lnTo>
                    <a:pt x="516" y="1029"/>
                  </a:lnTo>
                  <a:lnTo>
                    <a:pt x="532" y="996"/>
                  </a:lnTo>
                  <a:lnTo>
                    <a:pt x="564" y="948"/>
                  </a:lnTo>
                  <a:lnTo>
                    <a:pt x="580" y="916"/>
                  </a:lnTo>
                  <a:lnTo>
                    <a:pt x="580" y="900"/>
                  </a:lnTo>
                  <a:lnTo>
                    <a:pt x="596" y="884"/>
                  </a:lnTo>
                  <a:lnTo>
                    <a:pt x="612" y="819"/>
                  </a:lnTo>
                  <a:lnTo>
                    <a:pt x="612" y="804"/>
                  </a:lnTo>
                  <a:lnTo>
                    <a:pt x="612" y="772"/>
                  </a:lnTo>
                  <a:lnTo>
                    <a:pt x="596" y="739"/>
                  </a:lnTo>
                  <a:lnTo>
                    <a:pt x="580" y="674"/>
                  </a:lnTo>
                  <a:lnTo>
                    <a:pt x="564" y="627"/>
                  </a:lnTo>
                  <a:lnTo>
                    <a:pt x="564" y="594"/>
                  </a:lnTo>
                  <a:lnTo>
                    <a:pt x="580" y="547"/>
                  </a:lnTo>
                  <a:lnTo>
                    <a:pt x="596" y="514"/>
                  </a:lnTo>
                  <a:lnTo>
                    <a:pt x="612" y="466"/>
                  </a:lnTo>
                  <a:lnTo>
                    <a:pt x="612" y="433"/>
                  </a:lnTo>
                  <a:lnTo>
                    <a:pt x="596" y="417"/>
                  </a:lnTo>
                  <a:lnTo>
                    <a:pt x="629" y="417"/>
                  </a:lnTo>
                  <a:lnTo>
                    <a:pt x="645" y="386"/>
                  </a:lnTo>
                  <a:lnTo>
                    <a:pt x="645" y="369"/>
                  </a:lnTo>
                  <a:lnTo>
                    <a:pt x="612" y="337"/>
                  </a:lnTo>
                  <a:lnTo>
                    <a:pt x="580" y="273"/>
                  </a:lnTo>
                  <a:lnTo>
                    <a:pt x="629" y="288"/>
                  </a:lnTo>
                  <a:lnTo>
                    <a:pt x="661" y="288"/>
                  </a:lnTo>
                  <a:lnTo>
                    <a:pt x="693" y="288"/>
                  </a:lnTo>
                  <a:lnTo>
                    <a:pt x="741" y="288"/>
                  </a:lnTo>
                  <a:lnTo>
                    <a:pt x="773" y="353"/>
                  </a:lnTo>
                  <a:lnTo>
                    <a:pt x="822" y="353"/>
                  </a:lnTo>
                  <a:lnTo>
                    <a:pt x="871" y="353"/>
                  </a:lnTo>
                  <a:lnTo>
                    <a:pt x="887" y="386"/>
                  </a:lnTo>
                  <a:lnTo>
                    <a:pt x="918" y="369"/>
                  </a:lnTo>
                  <a:lnTo>
                    <a:pt x="935" y="369"/>
                  </a:lnTo>
                  <a:lnTo>
                    <a:pt x="983" y="353"/>
                  </a:lnTo>
                  <a:lnTo>
                    <a:pt x="999" y="321"/>
                  </a:lnTo>
                  <a:lnTo>
                    <a:pt x="1032" y="288"/>
                  </a:lnTo>
                  <a:lnTo>
                    <a:pt x="1096" y="257"/>
                  </a:lnTo>
                  <a:lnTo>
                    <a:pt x="1079" y="208"/>
                  </a:lnTo>
                  <a:lnTo>
                    <a:pt x="1128" y="160"/>
                  </a:lnTo>
                  <a:lnTo>
                    <a:pt x="1241" y="143"/>
                  </a:lnTo>
                  <a:lnTo>
                    <a:pt x="1273" y="176"/>
                  </a:lnTo>
                  <a:lnTo>
                    <a:pt x="1305" y="128"/>
                  </a:lnTo>
                  <a:lnTo>
                    <a:pt x="1321" y="96"/>
                  </a:lnTo>
                  <a:lnTo>
                    <a:pt x="1338" y="63"/>
                  </a:lnTo>
                  <a:lnTo>
                    <a:pt x="1338" y="31"/>
                  </a:lnTo>
                  <a:lnTo>
                    <a:pt x="1370" y="16"/>
                  </a:lnTo>
                  <a:lnTo>
                    <a:pt x="1403" y="0"/>
                  </a:lnTo>
                  <a:lnTo>
                    <a:pt x="1434" y="0"/>
                  </a:lnTo>
                  <a:lnTo>
                    <a:pt x="1483" y="0"/>
                  </a:lnTo>
                  <a:lnTo>
                    <a:pt x="1515" y="31"/>
                  </a:lnTo>
                  <a:lnTo>
                    <a:pt x="1547" y="80"/>
                  </a:lnTo>
                  <a:lnTo>
                    <a:pt x="1580" y="112"/>
                  </a:lnTo>
                  <a:lnTo>
                    <a:pt x="1611" y="112"/>
                  </a:lnTo>
                  <a:lnTo>
                    <a:pt x="1627" y="112"/>
                  </a:lnTo>
                  <a:lnTo>
                    <a:pt x="1596" y="192"/>
                  </a:lnTo>
                  <a:lnTo>
                    <a:pt x="1596" y="208"/>
                  </a:lnTo>
                  <a:lnTo>
                    <a:pt x="1564" y="241"/>
                  </a:lnTo>
                  <a:lnTo>
                    <a:pt x="1531" y="273"/>
                  </a:lnTo>
                  <a:lnTo>
                    <a:pt x="1515" y="321"/>
                  </a:lnTo>
                  <a:lnTo>
                    <a:pt x="1515" y="386"/>
                  </a:lnTo>
                  <a:lnTo>
                    <a:pt x="1564" y="417"/>
                  </a:lnTo>
                  <a:lnTo>
                    <a:pt x="1580" y="449"/>
                  </a:lnTo>
                  <a:lnTo>
                    <a:pt x="1596" y="482"/>
                  </a:lnTo>
                  <a:lnTo>
                    <a:pt x="1611" y="449"/>
                  </a:lnTo>
                  <a:lnTo>
                    <a:pt x="1644" y="433"/>
                  </a:lnTo>
                  <a:lnTo>
                    <a:pt x="1676" y="417"/>
                  </a:lnTo>
                  <a:lnTo>
                    <a:pt x="1708" y="417"/>
                  </a:lnTo>
                  <a:lnTo>
                    <a:pt x="1741" y="402"/>
                  </a:lnTo>
                  <a:lnTo>
                    <a:pt x="1773" y="386"/>
                  </a:lnTo>
                  <a:lnTo>
                    <a:pt x="1805" y="337"/>
                  </a:lnTo>
                  <a:lnTo>
                    <a:pt x="1853" y="288"/>
                  </a:lnTo>
                  <a:lnTo>
                    <a:pt x="1870" y="304"/>
                  </a:lnTo>
                  <a:lnTo>
                    <a:pt x="1902" y="321"/>
                  </a:lnTo>
                  <a:lnTo>
                    <a:pt x="1934" y="304"/>
                  </a:lnTo>
                  <a:lnTo>
                    <a:pt x="1951" y="337"/>
                  </a:lnTo>
                  <a:lnTo>
                    <a:pt x="1998" y="321"/>
                  </a:lnTo>
                  <a:lnTo>
                    <a:pt x="2031" y="304"/>
                  </a:lnTo>
                  <a:lnTo>
                    <a:pt x="2031" y="257"/>
                  </a:lnTo>
                  <a:lnTo>
                    <a:pt x="2031" y="224"/>
                  </a:lnTo>
                  <a:lnTo>
                    <a:pt x="2014" y="192"/>
                  </a:lnTo>
                  <a:lnTo>
                    <a:pt x="2031" y="160"/>
                  </a:lnTo>
                  <a:lnTo>
                    <a:pt x="2063" y="96"/>
                  </a:lnTo>
                  <a:lnTo>
                    <a:pt x="2095" y="112"/>
                  </a:lnTo>
                  <a:lnTo>
                    <a:pt x="2143" y="128"/>
                  </a:lnTo>
                  <a:lnTo>
                    <a:pt x="2192" y="128"/>
                  </a:lnTo>
                  <a:lnTo>
                    <a:pt x="2240" y="112"/>
                  </a:lnTo>
                  <a:lnTo>
                    <a:pt x="2273" y="63"/>
                  </a:lnTo>
                  <a:lnTo>
                    <a:pt x="2305" y="96"/>
                  </a:lnTo>
                  <a:lnTo>
                    <a:pt x="2337" y="143"/>
                  </a:lnTo>
                  <a:lnTo>
                    <a:pt x="2353" y="176"/>
                  </a:lnTo>
                  <a:lnTo>
                    <a:pt x="2353" y="208"/>
                  </a:lnTo>
                  <a:lnTo>
                    <a:pt x="2353" y="257"/>
                  </a:lnTo>
                  <a:lnTo>
                    <a:pt x="2353" y="304"/>
                  </a:lnTo>
                  <a:lnTo>
                    <a:pt x="2353" y="353"/>
                  </a:lnTo>
                  <a:lnTo>
                    <a:pt x="2385" y="402"/>
                  </a:lnTo>
                  <a:lnTo>
                    <a:pt x="2401" y="433"/>
                  </a:lnTo>
                  <a:lnTo>
                    <a:pt x="2450" y="466"/>
                  </a:lnTo>
                  <a:lnTo>
                    <a:pt x="2499" y="514"/>
                  </a:lnTo>
                  <a:lnTo>
                    <a:pt x="2611" y="578"/>
                  </a:lnTo>
                  <a:lnTo>
                    <a:pt x="2676" y="610"/>
                  </a:lnTo>
                  <a:lnTo>
                    <a:pt x="2724" y="659"/>
                  </a:lnTo>
                  <a:lnTo>
                    <a:pt x="2772" y="723"/>
                  </a:lnTo>
                  <a:lnTo>
                    <a:pt x="2852" y="723"/>
                  </a:lnTo>
                  <a:lnTo>
                    <a:pt x="2901" y="739"/>
                  </a:lnTo>
                  <a:lnTo>
                    <a:pt x="2917" y="755"/>
                  </a:lnTo>
                  <a:lnTo>
                    <a:pt x="2950" y="755"/>
                  </a:lnTo>
                  <a:lnTo>
                    <a:pt x="2982" y="723"/>
                  </a:lnTo>
                  <a:lnTo>
                    <a:pt x="3046" y="547"/>
                  </a:lnTo>
                  <a:lnTo>
                    <a:pt x="3062" y="578"/>
                  </a:lnTo>
                  <a:lnTo>
                    <a:pt x="3094" y="594"/>
                  </a:lnTo>
                  <a:lnTo>
                    <a:pt x="3127" y="610"/>
                  </a:lnTo>
                  <a:lnTo>
                    <a:pt x="3159" y="643"/>
                  </a:lnTo>
                  <a:lnTo>
                    <a:pt x="3192" y="643"/>
                  </a:lnTo>
                  <a:lnTo>
                    <a:pt x="3239" y="659"/>
                  </a:lnTo>
                  <a:lnTo>
                    <a:pt x="3272" y="674"/>
                  </a:lnTo>
                  <a:lnTo>
                    <a:pt x="3304" y="690"/>
                  </a:lnTo>
                  <a:lnTo>
                    <a:pt x="3336" y="627"/>
                  </a:lnTo>
                  <a:lnTo>
                    <a:pt x="3353" y="578"/>
                  </a:lnTo>
                  <a:lnTo>
                    <a:pt x="3384" y="562"/>
                  </a:lnTo>
                  <a:lnTo>
                    <a:pt x="3417" y="547"/>
                  </a:lnTo>
                  <a:lnTo>
                    <a:pt x="3449" y="514"/>
                  </a:lnTo>
                  <a:lnTo>
                    <a:pt x="3561" y="466"/>
                  </a:lnTo>
                  <a:lnTo>
                    <a:pt x="3594" y="482"/>
                  </a:lnTo>
                  <a:lnTo>
                    <a:pt x="3626" y="498"/>
                  </a:lnTo>
                  <a:lnTo>
                    <a:pt x="3707" y="578"/>
                  </a:lnTo>
                  <a:lnTo>
                    <a:pt x="3691" y="594"/>
                  </a:lnTo>
                  <a:lnTo>
                    <a:pt x="3691" y="627"/>
                  </a:lnTo>
                  <a:lnTo>
                    <a:pt x="3707" y="659"/>
                  </a:lnTo>
                  <a:lnTo>
                    <a:pt x="3691" y="674"/>
                  </a:lnTo>
                  <a:lnTo>
                    <a:pt x="3659" y="674"/>
                  </a:lnTo>
                  <a:lnTo>
                    <a:pt x="3642" y="707"/>
                  </a:lnTo>
                  <a:lnTo>
                    <a:pt x="3626" y="723"/>
                  </a:lnTo>
                  <a:lnTo>
                    <a:pt x="3642" y="755"/>
                  </a:lnTo>
                  <a:lnTo>
                    <a:pt x="3723" y="739"/>
                  </a:lnTo>
                  <a:lnTo>
                    <a:pt x="3740" y="755"/>
                  </a:lnTo>
                  <a:lnTo>
                    <a:pt x="3771" y="788"/>
                  </a:lnTo>
                  <a:lnTo>
                    <a:pt x="3771" y="804"/>
                  </a:lnTo>
                  <a:lnTo>
                    <a:pt x="3771" y="835"/>
                  </a:lnTo>
                  <a:lnTo>
                    <a:pt x="3755" y="852"/>
                  </a:lnTo>
                  <a:lnTo>
                    <a:pt x="3740" y="868"/>
                  </a:lnTo>
                  <a:lnTo>
                    <a:pt x="3707" y="884"/>
                  </a:lnTo>
                  <a:lnTo>
                    <a:pt x="3691" y="884"/>
                  </a:lnTo>
                  <a:lnTo>
                    <a:pt x="3659" y="933"/>
                  </a:lnTo>
                  <a:lnTo>
                    <a:pt x="3626" y="964"/>
                  </a:lnTo>
                  <a:lnTo>
                    <a:pt x="3578" y="1013"/>
                  </a:lnTo>
                  <a:lnTo>
                    <a:pt x="3594" y="1013"/>
                  </a:lnTo>
                  <a:lnTo>
                    <a:pt x="3610" y="1045"/>
                  </a:lnTo>
                  <a:lnTo>
                    <a:pt x="3659" y="1076"/>
                  </a:lnTo>
                  <a:lnTo>
                    <a:pt x="3675" y="1109"/>
                  </a:lnTo>
                  <a:lnTo>
                    <a:pt x="3691" y="1125"/>
                  </a:lnTo>
                  <a:lnTo>
                    <a:pt x="3691" y="1141"/>
                  </a:lnTo>
                  <a:lnTo>
                    <a:pt x="3691" y="1174"/>
                  </a:lnTo>
                  <a:lnTo>
                    <a:pt x="3642" y="1205"/>
                  </a:lnTo>
                  <a:lnTo>
                    <a:pt x="3626" y="1190"/>
                  </a:lnTo>
                  <a:lnTo>
                    <a:pt x="3578" y="1174"/>
                  </a:lnTo>
                  <a:lnTo>
                    <a:pt x="3449" y="1141"/>
                  </a:lnTo>
                  <a:lnTo>
                    <a:pt x="3481" y="1221"/>
                  </a:lnTo>
                  <a:lnTo>
                    <a:pt x="3465" y="1221"/>
                  </a:lnTo>
                  <a:lnTo>
                    <a:pt x="3433" y="1205"/>
                  </a:lnTo>
                  <a:lnTo>
                    <a:pt x="3384" y="1205"/>
                  </a:lnTo>
                  <a:lnTo>
                    <a:pt x="3369" y="1221"/>
                  </a:lnTo>
                  <a:lnTo>
                    <a:pt x="3369" y="1238"/>
                  </a:lnTo>
                  <a:lnTo>
                    <a:pt x="3369" y="1270"/>
                  </a:lnTo>
                  <a:lnTo>
                    <a:pt x="3417" y="1302"/>
                  </a:lnTo>
                  <a:lnTo>
                    <a:pt x="3449" y="1302"/>
                  </a:lnTo>
                  <a:lnTo>
                    <a:pt x="3449" y="1254"/>
                  </a:lnTo>
                  <a:lnTo>
                    <a:pt x="3514" y="1254"/>
                  </a:lnTo>
                  <a:lnTo>
                    <a:pt x="3530" y="1319"/>
                  </a:lnTo>
                  <a:lnTo>
                    <a:pt x="3384" y="1479"/>
                  </a:lnTo>
                  <a:lnTo>
                    <a:pt x="3288" y="1607"/>
                  </a:lnTo>
                  <a:lnTo>
                    <a:pt x="3336" y="1640"/>
                  </a:lnTo>
                  <a:lnTo>
                    <a:pt x="3369" y="1656"/>
                  </a:lnTo>
                  <a:lnTo>
                    <a:pt x="3384" y="1688"/>
                  </a:lnTo>
                  <a:lnTo>
                    <a:pt x="3400" y="1752"/>
                  </a:lnTo>
                  <a:lnTo>
                    <a:pt x="3400" y="1785"/>
                  </a:lnTo>
                  <a:lnTo>
                    <a:pt x="3369" y="1833"/>
                  </a:lnTo>
                  <a:lnTo>
                    <a:pt x="3336" y="1866"/>
                  </a:lnTo>
                  <a:lnTo>
                    <a:pt x="3320" y="1881"/>
                  </a:lnTo>
                  <a:lnTo>
                    <a:pt x="3304" y="1913"/>
                  </a:lnTo>
                  <a:lnTo>
                    <a:pt x="3288" y="1930"/>
                  </a:lnTo>
                  <a:lnTo>
                    <a:pt x="3272" y="1930"/>
                  </a:lnTo>
                  <a:lnTo>
                    <a:pt x="3255" y="1946"/>
                  </a:lnTo>
                  <a:lnTo>
                    <a:pt x="3272" y="1978"/>
                  </a:lnTo>
                  <a:lnTo>
                    <a:pt x="3304" y="1962"/>
                  </a:lnTo>
                  <a:lnTo>
                    <a:pt x="3320" y="2042"/>
                  </a:lnTo>
                  <a:lnTo>
                    <a:pt x="3304" y="2123"/>
                  </a:lnTo>
                  <a:lnTo>
                    <a:pt x="3353" y="2154"/>
                  </a:lnTo>
                  <a:lnTo>
                    <a:pt x="3304" y="2219"/>
                  </a:lnTo>
                  <a:lnTo>
                    <a:pt x="3223" y="2299"/>
                  </a:lnTo>
                  <a:lnTo>
                    <a:pt x="3192" y="2283"/>
                  </a:lnTo>
                  <a:lnTo>
                    <a:pt x="3111" y="2203"/>
                  </a:lnTo>
                  <a:lnTo>
                    <a:pt x="3062" y="2171"/>
                  </a:lnTo>
                  <a:lnTo>
                    <a:pt x="2950" y="2267"/>
                  </a:lnTo>
                  <a:lnTo>
                    <a:pt x="2788" y="2380"/>
                  </a:lnTo>
                  <a:lnTo>
                    <a:pt x="2837" y="2428"/>
                  </a:lnTo>
                  <a:lnTo>
                    <a:pt x="2885" y="2509"/>
                  </a:lnTo>
                  <a:lnTo>
                    <a:pt x="2998" y="2460"/>
                  </a:lnTo>
                  <a:lnTo>
                    <a:pt x="2998" y="2493"/>
                  </a:lnTo>
                  <a:lnTo>
                    <a:pt x="3031" y="2524"/>
                  </a:lnTo>
                  <a:lnTo>
                    <a:pt x="3078" y="2557"/>
                  </a:lnTo>
                  <a:lnTo>
                    <a:pt x="3094" y="2573"/>
                  </a:lnTo>
                  <a:lnTo>
                    <a:pt x="3111" y="2589"/>
                  </a:lnTo>
                  <a:lnTo>
                    <a:pt x="3127" y="2621"/>
                  </a:lnTo>
                  <a:lnTo>
                    <a:pt x="3111" y="2654"/>
                  </a:lnTo>
                  <a:lnTo>
                    <a:pt x="3094" y="2685"/>
                  </a:lnTo>
                  <a:lnTo>
                    <a:pt x="3062" y="2718"/>
                  </a:lnTo>
                  <a:lnTo>
                    <a:pt x="3062" y="2734"/>
                  </a:lnTo>
                  <a:lnTo>
                    <a:pt x="3094" y="2830"/>
                  </a:lnTo>
                  <a:lnTo>
                    <a:pt x="3062" y="2879"/>
                  </a:lnTo>
                  <a:lnTo>
                    <a:pt x="3062" y="2926"/>
                  </a:lnTo>
                  <a:lnTo>
                    <a:pt x="3014" y="2991"/>
                  </a:lnTo>
                  <a:lnTo>
                    <a:pt x="2950" y="2991"/>
                  </a:lnTo>
                  <a:lnTo>
                    <a:pt x="2917" y="2975"/>
                  </a:lnTo>
                  <a:lnTo>
                    <a:pt x="2885" y="2959"/>
                  </a:lnTo>
                  <a:lnTo>
                    <a:pt x="2772" y="3040"/>
                  </a:lnTo>
                  <a:lnTo>
                    <a:pt x="2691" y="3104"/>
                  </a:lnTo>
                  <a:lnTo>
                    <a:pt x="2611" y="3055"/>
                  </a:lnTo>
                  <a:lnTo>
                    <a:pt x="2595" y="3055"/>
                  </a:lnTo>
                  <a:lnTo>
                    <a:pt x="2466" y="3104"/>
                  </a:lnTo>
                  <a:lnTo>
                    <a:pt x="2450" y="3120"/>
                  </a:lnTo>
                  <a:lnTo>
                    <a:pt x="2466" y="3169"/>
                  </a:lnTo>
                  <a:lnTo>
                    <a:pt x="2499" y="3216"/>
                  </a:lnTo>
                  <a:lnTo>
                    <a:pt x="2546" y="3265"/>
                  </a:lnTo>
                  <a:lnTo>
                    <a:pt x="2530" y="3297"/>
                  </a:lnTo>
                  <a:lnTo>
                    <a:pt x="2499" y="3329"/>
                  </a:lnTo>
                  <a:lnTo>
                    <a:pt x="2450" y="3361"/>
                  </a:lnTo>
                  <a:lnTo>
                    <a:pt x="2418" y="3377"/>
                  </a:lnTo>
                  <a:lnTo>
                    <a:pt x="2514" y="3538"/>
                  </a:lnTo>
                  <a:lnTo>
                    <a:pt x="2563" y="3667"/>
                  </a:lnTo>
                  <a:lnTo>
                    <a:pt x="2579" y="3747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62" name="Freeform 24"/>
            <p:cNvSpPr>
              <a:spLocks/>
            </p:cNvSpPr>
            <p:nvPr/>
          </p:nvSpPr>
          <p:spPr bwMode="auto">
            <a:xfrm>
              <a:off x="3510" y="2838"/>
              <a:ext cx="1886" cy="2413"/>
            </a:xfrm>
            <a:custGeom>
              <a:avLst/>
              <a:gdLst>
                <a:gd name="T0" fmla="*/ 18 w 3771"/>
                <a:gd name="T1" fmla="*/ 30 h 4825"/>
                <a:gd name="T2" fmla="*/ 15 w 3771"/>
                <a:gd name="T3" fmla="*/ 33 h 4825"/>
                <a:gd name="T4" fmla="*/ 12 w 3771"/>
                <a:gd name="T5" fmla="*/ 35 h 4825"/>
                <a:gd name="T6" fmla="*/ 8 w 3771"/>
                <a:gd name="T7" fmla="*/ 34 h 4825"/>
                <a:gd name="T8" fmla="*/ 6 w 3771"/>
                <a:gd name="T9" fmla="*/ 36 h 4825"/>
                <a:gd name="T10" fmla="*/ 5 w 3771"/>
                <a:gd name="T11" fmla="*/ 37 h 4825"/>
                <a:gd name="T12" fmla="*/ 3 w 3771"/>
                <a:gd name="T13" fmla="*/ 38 h 4825"/>
                <a:gd name="T14" fmla="*/ 2 w 3771"/>
                <a:gd name="T15" fmla="*/ 38 h 4825"/>
                <a:gd name="T16" fmla="*/ 3 w 3771"/>
                <a:gd name="T17" fmla="*/ 37 h 4825"/>
                <a:gd name="T18" fmla="*/ 3 w 3771"/>
                <a:gd name="T19" fmla="*/ 36 h 4825"/>
                <a:gd name="T20" fmla="*/ 3 w 3771"/>
                <a:gd name="T21" fmla="*/ 34 h 4825"/>
                <a:gd name="T22" fmla="*/ 2 w 3771"/>
                <a:gd name="T23" fmla="*/ 34 h 4825"/>
                <a:gd name="T24" fmla="*/ 0 w 3771"/>
                <a:gd name="T25" fmla="*/ 34 h 4825"/>
                <a:gd name="T26" fmla="*/ 2 w 3771"/>
                <a:gd name="T27" fmla="*/ 32 h 4825"/>
                <a:gd name="T28" fmla="*/ 3 w 3771"/>
                <a:gd name="T29" fmla="*/ 30 h 4825"/>
                <a:gd name="T30" fmla="*/ 3 w 3771"/>
                <a:gd name="T31" fmla="*/ 29 h 4825"/>
                <a:gd name="T32" fmla="*/ 3 w 3771"/>
                <a:gd name="T33" fmla="*/ 29 h 4825"/>
                <a:gd name="T34" fmla="*/ 3 w 3771"/>
                <a:gd name="T35" fmla="*/ 27 h 4825"/>
                <a:gd name="T36" fmla="*/ 4 w 3771"/>
                <a:gd name="T37" fmla="*/ 27 h 4825"/>
                <a:gd name="T38" fmla="*/ 4 w 3771"/>
                <a:gd name="T39" fmla="*/ 25 h 4825"/>
                <a:gd name="T40" fmla="*/ 4 w 3771"/>
                <a:gd name="T41" fmla="*/ 22 h 4825"/>
                <a:gd name="T42" fmla="*/ 4 w 3771"/>
                <a:gd name="T43" fmla="*/ 20 h 4825"/>
                <a:gd name="T44" fmla="*/ 4 w 3771"/>
                <a:gd name="T45" fmla="*/ 18 h 4825"/>
                <a:gd name="T46" fmla="*/ 4 w 3771"/>
                <a:gd name="T47" fmla="*/ 16 h 4825"/>
                <a:gd name="T48" fmla="*/ 6 w 3771"/>
                <a:gd name="T49" fmla="*/ 15 h 4825"/>
                <a:gd name="T50" fmla="*/ 6 w 3771"/>
                <a:gd name="T51" fmla="*/ 13 h 4825"/>
                <a:gd name="T52" fmla="*/ 5 w 3771"/>
                <a:gd name="T53" fmla="*/ 11 h 4825"/>
                <a:gd name="T54" fmla="*/ 4 w 3771"/>
                <a:gd name="T55" fmla="*/ 9 h 4825"/>
                <a:gd name="T56" fmla="*/ 5 w 3771"/>
                <a:gd name="T57" fmla="*/ 7 h 4825"/>
                <a:gd name="T58" fmla="*/ 5 w 3771"/>
                <a:gd name="T59" fmla="*/ 5 h 4825"/>
                <a:gd name="T60" fmla="*/ 6 w 3771"/>
                <a:gd name="T61" fmla="*/ 4 h 4825"/>
                <a:gd name="T62" fmla="*/ 6 w 3771"/>
                <a:gd name="T63" fmla="*/ 3 h 4825"/>
                <a:gd name="T64" fmla="*/ 8 w 3771"/>
                <a:gd name="T65" fmla="*/ 3 h 4825"/>
                <a:gd name="T66" fmla="*/ 10 w 3771"/>
                <a:gd name="T67" fmla="*/ 2 h 4825"/>
                <a:gd name="T68" fmla="*/ 12 w 3771"/>
                <a:gd name="T69" fmla="*/ 0 h 4825"/>
                <a:gd name="T70" fmla="*/ 13 w 3771"/>
                <a:gd name="T71" fmla="*/ 2 h 4825"/>
                <a:gd name="T72" fmla="*/ 13 w 3771"/>
                <a:gd name="T73" fmla="*/ 4 h 4825"/>
                <a:gd name="T74" fmla="*/ 14 w 3771"/>
                <a:gd name="T75" fmla="*/ 4 h 4825"/>
                <a:gd name="T76" fmla="*/ 16 w 3771"/>
                <a:gd name="T77" fmla="*/ 3 h 4825"/>
                <a:gd name="T78" fmla="*/ 17 w 3771"/>
                <a:gd name="T79" fmla="*/ 1 h 4825"/>
                <a:gd name="T80" fmla="*/ 19 w 3771"/>
                <a:gd name="T81" fmla="*/ 2 h 4825"/>
                <a:gd name="T82" fmla="*/ 20 w 3771"/>
                <a:gd name="T83" fmla="*/ 4 h 4825"/>
                <a:gd name="T84" fmla="*/ 23 w 3771"/>
                <a:gd name="T85" fmla="*/ 6 h 4825"/>
                <a:gd name="T86" fmla="*/ 25 w 3771"/>
                <a:gd name="T87" fmla="*/ 5 h 4825"/>
                <a:gd name="T88" fmla="*/ 27 w 3771"/>
                <a:gd name="T89" fmla="*/ 5 h 4825"/>
                <a:gd name="T90" fmla="*/ 29 w 3771"/>
                <a:gd name="T91" fmla="*/ 5 h 4825"/>
                <a:gd name="T92" fmla="*/ 29 w 3771"/>
                <a:gd name="T93" fmla="*/ 6 h 4825"/>
                <a:gd name="T94" fmla="*/ 30 w 3771"/>
                <a:gd name="T95" fmla="*/ 7 h 4825"/>
                <a:gd name="T96" fmla="*/ 29 w 3771"/>
                <a:gd name="T97" fmla="*/ 8 h 4825"/>
                <a:gd name="T98" fmla="*/ 29 w 3771"/>
                <a:gd name="T99" fmla="*/ 10 h 4825"/>
                <a:gd name="T100" fmla="*/ 27 w 3771"/>
                <a:gd name="T101" fmla="*/ 10 h 4825"/>
                <a:gd name="T102" fmla="*/ 28 w 3771"/>
                <a:gd name="T103" fmla="*/ 10 h 4825"/>
                <a:gd name="T104" fmla="*/ 27 w 3771"/>
                <a:gd name="T105" fmla="*/ 14 h 4825"/>
                <a:gd name="T106" fmla="*/ 26 w 3771"/>
                <a:gd name="T107" fmla="*/ 16 h 4825"/>
                <a:gd name="T108" fmla="*/ 26 w 3771"/>
                <a:gd name="T109" fmla="*/ 18 h 4825"/>
                <a:gd name="T110" fmla="*/ 23 w 3771"/>
                <a:gd name="T111" fmla="*/ 19 h 4825"/>
                <a:gd name="T112" fmla="*/ 25 w 3771"/>
                <a:gd name="T113" fmla="*/ 21 h 4825"/>
                <a:gd name="T114" fmla="*/ 24 w 3771"/>
                <a:gd name="T115" fmla="*/ 23 h 4825"/>
                <a:gd name="T116" fmla="*/ 22 w 3771"/>
                <a:gd name="T117" fmla="*/ 25 h 4825"/>
                <a:gd name="T118" fmla="*/ 20 w 3771"/>
                <a:gd name="T119" fmla="*/ 26 h 4825"/>
                <a:gd name="T120" fmla="*/ 21 w 3771"/>
                <a:gd name="T121" fmla="*/ 30 h 48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771"/>
                <a:gd name="T184" fmla="*/ 0 h 4825"/>
                <a:gd name="T185" fmla="*/ 3771 w 3771"/>
                <a:gd name="T186" fmla="*/ 4825 h 48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771" h="4825">
                  <a:moveTo>
                    <a:pt x="2579" y="3747"/>
                  </a:moveTo>
                  <a:lnTo>
                    <a:pt x="2563" y="3716"/>
                  </a:lnTo>
                  <a:lnTo>
                    <a:pt x="2530" y="3731"/>
                  </a:lnTo>
                  <a:lnTo>
                    <a:pt x="2466" y="3683"/>
                  </a:lnTo>
                  <a:lnTo>
                    <a:pt x="2369" y="3763"/>
                  </a:lnTo>
                  <a:lnTo>
                    <a:pt x="2289" y="3763"/>
                  </a:lnTo>
                  <a:lnTo>
                    <a:pt x="2192" y="3763"/>
                  </a:lnTo>
                  <a:lnTo>
                    <a:pt x="2079" y="3843"/>
                  </a:lnTo>
                  <a:lnTo>
                    <a:pt x="2014" y="3859"/>
                  </a:lnTo>
                  <a:lnTo>
                    <a:pt x="2014" y="3924"/>
                  </a:lnTo>
                  <a:lnTo>
                    <a:pt x="2079" y="3973"/>
                  </a:lnTo>
                  <a:lnTo>
                    <a:pt x="1951" y="4037"/>
                  </a:lnTo>
                  <a:lnTo>
                    <a:pt x="1918" y="4053"/>
                  </a:lnTo>
                  <a:lnTo>
                    <a:pt x="1902" y="4133"/>
                  </a:lnTo>
                  <a:lnTo>
                    <a:pt x="1790" y="4214"/>
                  </a:lnTo>
                  <a:lnTo>
                    <a:pt x="1757" y="4278"/>
                  </a:lnTo>
                  <a:lnTo>
                    <a:pt x="1708" y="4278"/>
                  </a:lnTo>
                  <a:lnTo>
                    <a:pt x="1676" y="4294"/>
                  </a:lnTo>
                  <a:lnTo>
                    <a:pt x="1627" y="4230"/>
                  </a:lnTo>
                  <a:lnTo>
                    <a:pt x="1434" y="4343"/>
                  </a:lnTo>
                  <a:lnTo>
                    <a:pt x="1531" y="4455"/>
                  </a:lnTo>
                  <a:lnTo>
                    <a:pt x="1483" y="4471"/>
                  </a:lnTo>
                  <a:lnTo>
                    <a:pt x="1450" y="4439"/>
                  </a:lnTo>
                  <a:lnTo>
                    <a:pt x="1128" y="4423"/>
                  </a:lnTo>
                  <a:lnTo>
                    <a:pt x="1096" y="4407"/>
                  </a:lnTo>
                  <a:lnTo>
                    <a:pt x="1064" y="4407"/>
                  </a:lnTo>
                  <a:lnTo>
                    <a:pt x="1032" y="4310"/>
                  </a:lnTo>
                  <a:lnTo>
                    <a:pt x="1016" y="4245"/>
                  </a:lnTo>
                  <a:lnTo>
                    <a:pt x="983" y="4262"/>
                  </a:lnTo>
                  <a:lnTo>
                    <a:pt x="951" y="4294"/>
                  </a:lnTo>
                  <a:lnTo>
                    <a:pt x="854" y="4423"/>
                  </a:lnTo>
                  <a:lnTo>
                    <a:pt x="871" y="4455"/>
                  </a:lnTo>
                  <a:lnTo>
                    <a:pt x="887" y="4504"/>
                  </a:lnTo>
                  <a:lnTo>
                    <a:pt x="902" y="4568"/>
                  </a:lnTo>
                  <a:lnTo>
                    <a:pt x="757" y="4568"/>
                  </a:lnTo>
                  <a:lnTo>
                    <a:pt x="741" y="4584"/>
                  </a:lnTo>
                  <a:lnTo>
                    <a:pt x="726" y="4600"/>
                  </a:lnTo>
                  <a:lnTo>
                    <a:pt x="710" y="4616"/>
                  </a:lnTo>
                  <a:lnTo>
                    <a:pt x="741" y="4729"/>
                  </a:lnTo>
                  <a:lnTo>
                    <a:pt x="693" y="4713"/>
                  </a:lnTo>
                  <a:lnTo>
                    <a:pt x="677" y="4680"/>
                  </a:lnTo>
                  <a:lnTo>
                    <a:pt x="612" y="4713"/>
                  </a:lnTo>
                  <a:lnTo>
                    <a:pt x="549" y="4713"/>
                  </a:lnTo>
                  <a:lnTo>
                    <a:pt x="435" y="4648"/>
                  </a:lnTo>
                  <a:lnTo>
                    <a:pt x="370" y="4729"/>
                  </a:lnTo>
                  <a:lnTo>
                    <a:pt x="403" y="4761"/>
                  </a:lnTo>
                  <a:lnTo>
                    <a:pt x="386" y="4761"/>
                  </a:lnTo>
                  <a:lnTo>
                    <a:pt x="355" y="4776"/>
                  </a:lnTo>
                  <a:lnTo>
                    <a:pt x="339" y="4761"/>
                  </a:lnTo>
                  <a:lnTo>
                    <a:pt x="339" y="4776"/>
                  </a:lnTo>
                  <a:lnTo>
                    <a:pt x="355" y="4793"/>
                  </a:lnTo>
                  <a:lnTo>
                    <a:pt x="242" y="4825"/>
                  </a:lnTo>
                  <a:lnTo>
                    <a:pt x="225" y="4809"/>
                  </a:lnTo>
                  <a:lnTo>
                    <a:pt x="225" y="4776"/>
                  </a:lnTo>
                  <a:lnTo>
                    <a:pt x="225" y="4761"/>
                  </a:lnTo>
                  <a:lnTo>
                    <a:pt x="209" y="4745"/>
                  </a:lnTo>
                  <a:lnTo>
                    <a:pt x="225" y="4713"/>
                  </a:lnTo>
                  <a:lnTo>
                    <a:pt x="242" y="4729"/>
                  </a:lnTo>
                  <a:lnTo>
                    <a:pt x="258" y="4713"/>
                  </a:lnTo>
                  <a:lnTo>
                    <a:pt x="258" y="4696"/>
                  </a:lnTo>
                  <a:lnTo>
                    <a:pt x="290" y="4696"/>
                  </a:lnTo>
                  <a:lnTo>
                    <a:pt x="306" y="4713"/>
                  </a:lnTo>
                  <a:lnTo>
                    <a:pt x="339" y="4696"/>
                  </a:lnTo>
                  <a:lnTo>
                    <a:pt x="290" y="4664"/>
                  </a:lnTo>
                  <a:lnTo>
                    <a:pt x="258" y="4648"/>
                  </a:lnTo>
                  <a:lnTo>
                    <a:pt x="242" y="4616"/>
                  </a:lnTo>
                  <a:lnTo>
                    <a:pt x="258" y="4600"/>
                  </a:lnTo>
                  <a:lnTo>
                    <a:pt x="274" y="4600"/>
                  </a:lnTo>
                  <a:lnTo>
                    <a:pt x="290" y="4584"/>
                  </a:lnTo>
                  <a:lnTo>
                    <a:pt x="290" y="4551"/>
                  </a:lnTo>
                  <a:lnTo>
                    <a:pt x="274" y="4519"/>
                  </a:lnTo>
                  <a:lnTo>
                    <a:pt x="290" y="4504"/>
                  </a:lnTo>
                  <a:lnTo>
                    <a:pt x="339" y="4390"/>
                  </a:lnTo>
                  <a:lnTo>
                    <a:pt x="306" y="4374"/>
                  </a:lnTo>
                  <a:lnTo>
                    <a:pt x="306" y="4343"/>
                  </a:lnTo>
                  <a:lnTo>
                    <a:pt x="290" y="4327"/>
                  </a:lnTo>
                  <a:lnTo>
                    <a:pt x="290" y="4310"/>
                  </a:lnTo>
                  <a:lnTo>
                    <a:pt x="258" y="4310"/>
                  </a:lnTo>
                  <a:lnTo>
                    <a:pt x="242" y="4327"/>
                  </a:lnTo>
                  <a:lnTo>
                    <a:pt x="209" y="4359"/>
                  </a:lnTo>
                  <a:lnTo>
                    <a:pt x="193" y="4359"/>
                  </a:lnTo>
                  <a:lnTo>
                    <a:pt x="162" y="4343"/>
                  </a:lnTo>
                  <a:lnTo>
                    <a:pt x="145" y="4359"/>
                  </a:lnTo>
                  <a:lnTo>
                    <a:pt x="129" y="4343"/>
                  </a:lnTo>
                  <a:lnTo>
                    <a:pt x="113" y="4359"/>
                  </a:lnTo>
                  <a:lnTo>
                    <a:pt x="97" y="4343"/>
                  </a:lnTo>
                  <a:lnTo>
                    <a:pt x="80" y="4327"/>
                  </a:lnTo>
                  <a:lnTo>
                    <a:pt x="64" y="4359"/>
                  </a:lnTo>
                  <a:lnTo>
                    <a:pt x="32" y="4359"/>
                  </a:lnTo>
                  <a:lnTo>
                    <a:pt x="0" y="4343"/>
                  </a:lnTo>
                  <a:lnTo>
                    <a:pt x="0" y="4294"/>
                  </a:lnTo>
                  <a:lnTo>
                    <a:pt x="17" y="4278"/>
                  </a:lnTo>
                  <a:lnTo>
                    <a:pt x="48" y="4245"/>
                  </a:lnTo>
                  <a:lnTo>
                    <a:pt x="48" y="4230"/>
                  </a:lnTo>
                  <a:lnTo>
                    <a:pt x="80" y="4102"/>
                  </a:lnTo>
                  <a:lnTo>
                    <a:pt x="97" y="4085"/>
                  </a:lnTo>
                  <a:lnTo>
                    <a:pt x="113" y="4069"/>
                  </a:lnTo>
                  <a:lnTo>
                    <a:pt x="129" y="4069"/>
                  </a:lnTo>
                  <a:lnTo>
                    <a:pt x="162" y="4053"/>
                  </a:lnTo>
                  <a:lnTo>
                    <a:pt x="209" y="4053"/>
                  </a:lnTo>
                  <a:lnTo>
                    <a:pt x="193" y="4004"/>
                  </a:lnTo>
                  <a:lnTo>
                    <a:pt x="225" y="3941"/>
                  </a:lnTo>
                  <a:lnTo>
                    <a:pt x="274" y="3892"/>
                  </a:lnTo>
                  <a:lnTo>
                    <a:pt x="274" y="3859"/>
                  </a:lnTo>
                  <a:lnTo>
                    <a:pt x="290" y="3812"/>
                  </a:lnTo>
                  <a:lnTo>
                    <a:pt x="323" y="3763"/>
                  </a:lnTo>
                  <a:lnTo>
                    <a:pt x="355" y="3731"/>
                  </a:lnTo>
                  <a:lnTo>
                    <a:pt x="370" y="3731"/>
                  </a:lnTo>
                  <a:lnTo>
                    <a:pt x="386" y="3683"/>
                  </a:lnTo>
                  <a:lnTo>
                    <a:pt x="355" y="3683"/>
                  </a:lnTo>
                  <a:lnTo>
                    <a:pt x="339" y="3683"/>
                  </a:lnTo>
                  <a:lnTo>
                    <a:pt x="339" y="3651"/>
                  </a:lnTo>
                  <a:lnTo>
                    <a:pt x="355" y="3635"/>
                  </a:lnTo>
                  <a:lnTo>
                    <a:pt x="370" y="3618"/>
                  </a:lnTo>
                  <a:lnTo>
                    <a:pt x="339" y="3618"/>
                  </a:lnTo>
                  <a:lnTo>
                    <a:pt x="290" y="3683"/>
                  </a:lnTo>
                  <a:lnTo>
                    <a:pt x="274" y="3651"/>
                  </a:lnTo>
                  <a:lnTo>
                    <a:pt x="274" y="3635"/>
                  </a:lnTo>
                  <a:lnTo>
                    <a:pt x="290" y="3618"/>
                  </a:lnTo>
                  <a:lnTo>
                    <a:pt x="306" y="3586"/>
                  </a:lnTo>
                  <a:lnTo>
                    <a:pt x="306" y="3555"/>
                  </a:lnTo>
                  <a:lnTo>
                    <a:pt x="339" y="3555"/>
                  </a:lnTo>
                  <a:lnTo>
                    <a:pt x="370" y="3506"/>
                  </a:lnTo>
                  <a:lnTo>
                    <a:pt x="355" y="3473"/>
                  </a:lnTo>
                  <a:lnTo>
                    <a:pt x="355" y="3457"/>
                  </a:lnTo>
                  <a:lnTo>
                    <a:pt x="355" y="3426"/>
                  </a:lnTo>
                  <a:lnTo>
                    <a:pt x="370" y="3410"/>
                  </a:lnTo>
                  <a:lnTo>
                    <a:pt x="386" y="3410"/>
                  </a:lnTo>
                  <a:lnTo>
                    <a:pt x="403" y="3426"/>
                  </a:lnTo>
                  <a:lnTo>
                    <a:pt x="435" y="3426"/>
                  </a:lnTo>
                  <a:lnTo>
                    <a:pt x="451" y="3426"/>
                  </a:lnTo>
                  <a:lnTo>
                    <a:pt x="467" y="3410"/>
                  </a:lnTo>
                  <a:lnTo>
                    <a:pt x="467" y="3393"/>
                  </a:lnTo>
                  <a:lnTo>
                    <a:pt x="484" y="3345"/>
                  </a:lnTo>
                  <a:lnTo>
                    <a:pt x="484" y="3297"/>
                  </a:lnTo>
                  <a:lnTo>
                    <a:pt x="500" y="3281"/>
                  </a:lnTo>
                  <a:lnTo>
                    <a:pt x="484" y="3249"/>
                  </a:lnTo>
                  <a:lnTo>
                    <a:pt x="484" y="3216"/>
                  </a:lnTo>
                  <a:lnTo>
                    <a:pt x="467" y="3185"/>
                  </a:lnTo>
                  <a:lnTo>
                    <a:pt x="435" y="3152"/>
                  </a:lnTo>
                  <a:lnTo>
                    <a:pt x="419" y="3040"/>
                  </a:lnTo>
                  <a:lnTo>
                    <a:pt x="403" y="2991"/>
                  </a:lnTo>
                  <a:lnTo>
                    <a:pt x="403" y="2943"/>
                  </a:lnTo>
                  <a:lnTo>
                    <a:pt x="403" y="2879"/>
                  </a:lnTo>
                  <a:lnTo>
                    <a:pt x="403" y="2846"/>
                  </a:lnTo>
                  <a:lnTo>
                    <a:pt x="435" y="2798"/>
                  </a:lnTo>
                  <a:lnTo>
                    <a:pt x="467" y="2750"/>
                  </a:lnTo>
                  <a:lnTo>
                    <a:pt x="467" y="2734"/>
                  </a:lnTo>
                  <a:lnTo>
                    <a:pt x="484" y="2701"/>
                  </a:lnTo>
                  <a:lnTo>
                    <a:pt x="500" y="2654"/>
                  </a:lnTo>
                  <a:lnTo>
                    <a:pt x="500" y="2605"/>
                  </a:lnTo>
                  <a:lnTo>
                    <a:pt x="484" y="2557"/>
                  </a:lnTo>
                  <a:lnTo>
                    <a:pt x="467" y="2524"/>
                  </a:lnTo>
                  <a:lnTo>
                    <a:pt x="451" y="2477"/>
                  </a:lnTo>
                  <a:lnTo>
                    <a:pt x="419" y="2412"/>
                  </a:lnTo>
                  <a:lnTo>
                    <a:pt x="419" y="2380"/>
                  </a:lnTo>
                  <a:lnTo>
                    <a:pt x="419" y="2348"/>
                  </a:lnTo>
                  <a:lnTo>
                    <a:pt x="419" y="2316"/>
                  </a:lnTo>
                  <a:lnTo>
                    <a:pt x="419" y="2283"/>
                  </a:lnTo>
                  <a:lnTo>
                    <a:pt x="419" y="2252"/>
                  </a:lnTo>
                  <a:lnTo>
                    <a:pt x="403" y="2203"/>
                  </a:lnTo>
                  <a:lnTo>
                    <a:pt x="370" y="2171"/>
                  </a:lnTo>
                  <a:lnTo>
                    <a:pt x="355" y="2138"/>
                  </a:lnTo>
                  <a:lnTo>
                    <a:pt x="339" y="2107"/>
                  </a:lnTo>
                  <a:lnTo>
                    <a:pt x="339" y="2074"/>
                  </a:lnTo>
                  <a:lnTo>
                    <a:pt x="355" y="2026"/>
                  </a:lnTo>
                  <a:lnTo>
                    <a:pt x="370" y="1993"/>
                  </a:lnTo>
                  <a:lnTo>
                    <a:pt x="386" y="1962"/>
                  </a:lnTo>
                  <a:lnTo>
                    <a:pt x="403" y="1946"/>
                  </a:lnTo>
                  <a:lnTo>
                    <a:pt x="451" y="1946"/>
                  </a:lnTo>
                  <a:lnTo>
                    <a:pt x="451" y="1930"/>
                  </a:lnTo>
                  <a:lnTo>
                    <a:pt x="564" y="1881"/>
                  </a:lnTo>
                  <a:lnTo>
                    <a:pt x="580" y="1913"/>
                  </a:lnTo>
                  <a:lnTo>
                    <a:pt x="612" y="1897"/>
                  </a:lnTo>
                  <a:lnTo>
                    <a:pt x="645" y="1849"/>
                  </a:lnTo>
                  <a:lnTo>
                    <a:pt x="677" y="1801"/>
                  </a:lnTo>
                  <a:lnTo>
                    <a:pt x="710" y="1768"/>
                  </a:lnTo>
                  <a:lnTo>
                    <a:pt x="710" y="1736"/>
                  </a:lnTo>
                  <a:lnTo>
                    <a:pt x="726" y="1721"/>
                  </a:lnTo>
                  <a:lnTo>
                    <a:pt x="710" y="1672"/>
                  </a:lnTo>
                  <a:lnTo>
                    <a:pt x="693" y="1640"/>
                  </a:lnTo>
                  <a:lnTo>
                    <a:pt x="677" y="1624"/>
                  </a:lnTo>
                  <a:lnTo>
                    <a:pt x="677" y="1576"/>
                  </a:lnTo>
                  <a:lnTo>
                    <a:pt x="661" y="1560"/>
                  </a:lnTo>
                  <a:lnTo>
                    <a:pt x="661" y="1495"/>
                  </a:lnTo>
                  <a:lnTo>
                    <a:pt x="629" y="1447"/>
                  </a:lnTo>
                  <a:lnTo>
                    <a:pt x="612" y="1399"/>
                  </a:lnTo>
                  <a:lnTo>
                    <a:pt x="596" y="1366"/>
                  </a:lnTo>
                  <a:lnTo>
                    <a:pt x="580" y="1319"/>
                  </a:lnTo>
                  <a:lnTo>
                    <a:pt x="549" y="1286"/>
                  </a:lnTo>
                  <a:lnTo>
                    <a:pt x="516" y="1270"/>
                  </a:lnTo>
                  <a:lnTo>
                    <a:pt x="500" y="1254"/>
                  </a:lnTo>
                  <a:lnTo>
                    <a:pt x="500" y="1205"/>
                  </a:lnTo>
                  <a:lnTo>
                    <a:pt x="500" y="1174"/>
                  </a:lnTo>
                  <a:lnTo>
                    <a:pt x="500" y="1141"/>
                  </a:lnTo>
                  <a:lnTo>
                    <a:pt x="500" y="1093"/>
                  </a:lnTo>
                  <a:lnTo>
                    <a:pt x="516" y="1061"/>
                  </a:lnTo>
                  <a:lnTo>
                    <a:pt x="516" y="1029"/>
                  </a:lnTo>
                  <a:lnTo>
                    <a:pt x="532" y="996"/>
                  </a:lnTo>
                  <a:lnTo>
                    <a:pt x="564" y="948"/>
                  </a:lnTo>
                  <a:lnTo>
                    <a:pt x="580" y="916"/>
                  </a:lnTo>
                  <a:lnTo>
                    <a:pt x="580" y="900"/>
                  </a:lnTo>
                  <a:lnTo>
                    <a:pt x="596" y="884"/>
                  </a:lnTo>
                  <a:lnTo>
                    <a:pt x="612" y="819"/>
                  </a:lnTo>
                  <a:lnTo>
                    <a:pt x="612" y="804"/>
                  </a:lnTo>
                  <a:lnTo>
                    <a:pt x="612" y="772"/>
                  </a:lnTo>
                  <a:lnTo>
                    <a:pt x="596" y="739"/>
                  </a:lnTo>
                  <a:lnTo>
                    <a:pt x="580" y="674"/>
                  </a:lnTo>
                  <a:lnTo>
                    <a:pt x="564" y="627"/>
                  </a:lnTo>
                  <a:lnTo>
                    <a:pt x="564" y="594"/>
                  </a:lnTo>
                  <a:lnTo>
                    <a:pt x="580" y="547"/>
                  </a:lnTo>
                  <a:lnTo>
                    <a:pt x="596" y="514"/>
                  </a:lnTo>
                  <a:lnTo>
                    <a:pt x="612" y="466"/>
                  </a:lnTo>
                  <a:lnTo>
                    <a:pt x="612" y="433"/>
                  </a:lnTo>
                  <a:lnTo>
                    <a:pt x="596" y="417"/>
                  </a:lnTo>
                  <a:lnTo>
                    <a:pt x="629" y="417"/>
                  </a:lnTo>
                  <a:lnTo>
                    <a:pt x="645" y="386"/>
                  </a:lnTo>
                  <a:lnTo>
                    <a:pt x="645" y="369"/>
                  </a:lnTo>
                  <a:lnTo>
                    <a:pt x="612" y="337"/>
                  </a:lnTo>
                  <a:lnTo>
                    <a:pt x="580" y="273"/>
                  </a:lnTo>
                  <a:lnTo>
                    <a:pt x="629" y="288"/>
                  </a:lnTo>
                  <a:lnTo>
                    <a:pt x="661" y="288"/>
                  </a:lnTo>
                  <a:lnTo>
                    <a:pt x="693" y="288"/>
                  </a:lnTo>
                  <a:lnTo>
                    <a:pt x="741" y="288"/>
                  </a:lnTo>
                  <a:lnTo>
                    <a:pt x="773" y="353"/>
                  </a:lnTo>
                  <a:lnTo>
                    <a:pt x="822" y="353"/>
                  </a:lnTo>
                  <a:lnTo>
                    <a:pt x="871" y="353"/>
                  </a:lnTo>
                  <a:lnTo>
                    <a:pt x="887" y="386"/>
                  </a:lnTo>
                  <a:lnTo>
                    <a:pt x="918" y="369"/>
                  </a:lnTo>
                  <a:lnTo>
                    <a:pt x="935" y="369"/>
                  </a:lnTo>
                  <a:lnTo>
                    <a:pt x="983" y="353"/>
                  </a:lnTo>
                  <a:lnTo>
                    <a:pt x="999" y="321"/>
                  </a:lnTo>
                  <a:lnTo>
                    <a:pt x="1032" y="288"/>
                  </a:lnTo>
                  <a:lnTo>
                    <a:pt x="1096" y="257"/>
                  </a:lnTo>
                  <a:lnTo>
                    <a:pt x="1079" y="208"/>
                  </a:lnTo>
                  <a:lnTo>
                    <a:pt x="1128" y="160"/>
                  </a:lnTo>
                  <a:lnTo>
                    <a:pt x="1241" y="143"/>
                  </a:lnTo>
                  <a:lnTo>
                    <a:pt x="1273" y="176"/>
                  </a:lnTo>
                  <a:lnTo>
                    <a:pt x="1305" y="128"/>
                  </a:lnTo>
                  <a:lnTo>
                    <a:pt x="1321" y="96"/>
                  </a:lnTo>
                  <a:lnTo>
                    <a:pt x="1338" y="63"/>
                  </a:lnTo>
                  <a:lnTo>
                    <a:pt x="1338" y="31"/>
                  </a:lnTo>
                  <a:lnTo>
                    <a:pt x="1370" y="16"/>
                  </a:lnTo>
                  <a:lnTo>
                    <a:pt x="1403" y="0"/>
                  </a:lnTo>
                  <a:lnTo>
                    <a:pt x="1434" y="0"/>
                  </a:lnTo>
                  <a:lnTo>
                    <a:pt x="1483" y="0"/>
                  </a:lnTo>
                  <a:lnTo>
                    <a:pt x="1515" y="31"/>
                  </a:lnTo>
                  <a:lnTo>
                    <a:pt x="1547" y="80"/>
                  </a:lnTo>
                  <a:lnTo>
                    <a:pt x="1580" y="112"/>
                  </a:lnTo>
                  <a:lnTo>
                    <a:pt x="1611" y="112"/>
                  </a:lnTo>
                  <a:lnTo>
                    <a:pt x="1627" y="112"/>
                  </a:lnTo>
                  <a:lnTo>
                    <a:pt x="1596" y="192"/>
                  </a:lnTo>
                  <a:lnTo>
                    <a:pt x="1596" y="208"/>
                  </a:lnTo>
                  <a:lnTo>
                    <a:pt x="1564" y="241"/>
                  </a:lnTo>
                  <a:lnTo>
                    <a:pt x="1531" y="273"/>
                  </a:lnTo>
                  <a:lnTo>
                    <a:pt x="1515" y="321"/>
                  </a:lnTo>
                  <a:lnTo>
                    <a:pt x="1515" y="386"/>
                  </a:lnTo>
                  <a:lnTo>
                    <a:pt x="1564" y="417"/>
                  </a:lnTo>
                  <a:lnTo>
                    <a:pt x="1580" y="449"/>
                  </a:lnTo>
                  <a:lnTo>
                    <a:pt x="1596" y="482"/>
                  </a:lnTo>
                  <a:lnTo>
                    <a:pt x="1611" y="449"/>
                  </a:lnTo>
                  <a:lnTo>
                    <a:pt x="1644" y="433"/>
                  </a:lnTo>
                  <a:lnTo>
                    <a:pt x="1676" y="417"/>
                  </a:lnTo>
                  <a:lnTo>
                    <a:pt x="1708" y="417"/>
                  </a:lnTo>
                  <a:lnTo>
                    <a:pt x="1741" y="402"/>
                  </a:lnTo>
                  <a:lnTo>
                    <a:pt x="1773" y="386"/>
                  </a:lnTo>
                  <a:lnTo>
                    <a:pt x="1805" y="337"/>
                  </a:lnTo>
                  <a:lnTo>
                    <a:pt x="1853" y="288"/>
                  </a:lnTo>
                  <a:lnTo>
                    <a:pt x="1870" y="304"/>
                  </a:lnTo>
                  <a:lnTo>
                    <a:pt x="1902" y="321"/>
                  </a:lnTo>
                  <a:lnTo>
                    <a:pt x="1934" y="304"/>
                  </a:lnTo>
                  <a:lnTo>
                    <a:pt x="1951" y="337"/>
                  </a:lnTo>
                  <a:lnTo>
                    <a:pt x="1998" y="321"/>
                  </a:lnTo>
                  <a:lnTo>
                    <a:pt x="2031" y="304"/>
                  </a:lnTo>
                  <a:lnTo>
                    <a:pt x="2031" y="257"/>
                  </a:lnTo>
                  <a:lnTo>
                    <a:pt x="2031" y="224"/>
                  </a:lnTo>
                  <a:lnTo>
                    <a:pt x="2014" y="192"/>
                  </a:lnTo>
                  <a:lnTo>
                    <a:pt x="2031" y="160"/>
                  </a:lnTo>
                  <a:lnTo>
                    <a:pt x="2063" y="96"/>
                  </a:lnTo>
                  <a:lnTo>
                    <a:pt x="2095" y="112"/>
                  </a:lnTo>
                  <a:lnTo>
                    <a:pt x="2143" y="128"/>
                  </a:lnTo>
                  <a:lnTo>
                    <a:pt x="2192" y="128"/>
                  </a:lnTo>
                  <a:lnTo>
                    <a:pt x="2240" y="112"/>
                  </a:lnTo>
                  <a:lnTo>
                    <a:pt x="2273" y="63"/>
                  </a:lnTo>
                  <a:lnTo>
                    <a:pt x="2305" y="96"/>
                  </a:lnTo>
                  <a:lnTo>
                    <a:pt x="2337" y="143"/>
                  </a:lnTo>
                  <a:lnTo>
                    <a:pt x="2353" y="176"/>
                  </a:lnTo>
                  <a:lnTo>
                    <a:pt x="2353" y="208"/>
                  </a:lnTo>
                  <a:lnTo>
                    <a:pt x="2353" y="257"/>
                  </a:lnTo>
                  <a:lnTo>
                    <a:pt x="2353" y="304"/>
                  </a:lnTo>
                  <a:lnTo>
                    <a:pt x="2353" y="353"/>
                  </a:lnTo>
                  <a:lnTo>
                    <a:pt x="2385" y="402"/>
                  </a:lnTo>
                  <a:lnTo>
                    <a:pt x="2401" y="433"/>
                  </a:lnTo>
                  <a:lnTo>
                    <a:pt x="2450" y="466"/>
                  </a:lnTo>
                  <a:lnTo>
                    <a:pt x="2499" y="514"/>
                  </a:lnTo>
                  <a:lnTo>
                    <a:pt x="2611" y="578"/>
                  </a:lnTo>
                  <a:lnTo>
                    <a:pt x="2676" y="610"/>
                  </a:lnTo>
                  <a:lnTo>
                    <a:pt x="2724" y="659"/>
                  </a:lnTo>
                  <a:lnTo>
                    <a:pt x="2772" y="723"/>
                  </a:lnTo>
                  <a:lnTo>
                    <a:pt x="2852" y="723"/>
                  </a:lnTo>
                  <a:lnTo>
                    <a:pt x="2901" y="739"/>
                  </a:lnTo>
                  <a:lnTo>
                    <a:pt x="2917" y="755"/>
                  </a:lnTo>
                  <a:lnTo>
                    <a:pt x="2950" y="755"/>
                  </a:lnTo>
                  <a:lnTo>
                    <a:pt x="2982" y="723"/>
                  </a:lnTo>
                  <a:lnTo>
                    <a:pt x="3046" y="547"/>
                  </a:lnTo>
                  <a:lnTo>
                    <a:pt x="3062" y="578"/>
                  </a:lnTo>
                  <a:lnTo>
                    <a:pt x="3094" y="594"/>
                  </a:lnTo>
                  <a:lnTo>
                    <a:pt x="3127" y="610"/>
                  </a:lnTo>
                  <a:lnTo>
                    <a:pt x="3159" y="643"/>
                  </a:lnTo>
                  <a:lnTo>
                    <a:pt x="3192" y="643"/>
                  </a:lnTo>
                  <a:lnTo>
                    <a:pt x="3239" y="659"/>
                  </a:lnTo>
                  <a:lnTo>
                    <a:pt x="3272" y="674"/>
                  </a:lnTo>
                  <a:lnTo>
                    <a:pt x="3304" y="690"/>
                  </a:lnTo>
                  <a:lnTo>
                    <a:pt x="3336" y="627"/>
                  </a:lnTo>
                  <a:lnTo>
                    <a:pt x="3353" y="578"/>
                  </a:lnTo>
                  <a:lnTo>
                    <a:pt x="3384" y="562"/>
                  </a:lnTo>
                  <a:lnTo>
                    <a:pt x="3417" y="547"/>
                  </a:lnTo>
                  <a:lnTo>
                    <a:pt x="3449" y="514"/>
                  </a:lnTo>
                  <a:lnTo>
                    <a:pt x="3561" y="466"/>
                  </a:lnTo>
                  <a:lnTo>
                    <a:pt x="3594" y="482"/>
                  </a:lnTo>
                  <a:lnTo>
                    <a:pt x="3626" y="498"/>
                  </a:lnTo>
                  <a:lnTo>
                    <a:pt x="3707" y="578"/>
                  </a:lnTo>
                  <a:lnTo>
                    <a:pt x="3691" y="594"/>
                  </a:lnTo>
                  <a:lnTo>
                    <a:pt x="3691" y="627"/>
                  </a:lnTo>
                  <a:lnTo>
                    <a:pt x="3707" y="659"/>
                  </a:lnTo>
                  <a:lnTo>
                    <a:pt x="3691" y="674"/>
                  </a:lnTo>
                  <a:lnTo>
                    <a:pt x="3659" y="674"/>
                  </a:lnTo>
                  <a:lnTo>
                    <a:pt x="3642" y="707"/>
                  </a:lnTo>
                  <a:lnTo>
                    <a:pt x="3626" y="723"/>
                  </a:lnTo>
                  <a:lnTo>
                    <a:pt x="3642" y="755"/>
                  </a:lnTo>
                  <a:lnTo>
                    <a:pt x="3723" y="739"/>
                  </a:lnTo>
                  <a:lnTo>
                    <a:pt x="3740" y="755"/>
                  </a:lnTo>
                  <a:lnTo>
                    <a:pt x="3771" y="788"/>
                  </a:lnTo>
                  <a:lnTo>
                    <a:pt x="3771" y="804"/>
                  </a:lnTo>
                  <a:lnTo>
                    <a:pt x="3771" y="835"/>
                  </a:lnTo>
                  <a:lnTo>
                    <a:pt x="3755" y="852"/>
                  </a:lnTo>
                  <a:lnTo>
                    <a:pt x="3740" y="868"/>
                  </a:lnTo>
                  <a:lnTo>
                    <a:pt x="3707" y="884"/>
                  </a:lnTo>
                  <a:lnTo>
                    <a:pt x="3691" y="884"/>
                  </a:lnTo>
                  <a:lnTo>
                    <a:pt x="3659" y="933"/>
                  </a:lnTo>
                  <a:lnTo>
                    <a:pt x="3626" y="964"/>
                  </a:lnTo>
                  <a:lnTo>
                    <a:pt x="3578" y="1013"/>
                  </a:lnTo>
                  <a:lnTo>
                    <a:pt x="3594" y="1013"/>
                  </a:lnTo>
                  <a:lnTo>
                    <a:pt x="3610" y="1045"/>
                  </a:lnTo>
                  <a:lnTo>
                    <a:pt x="3659" y="1076"/>
                  </a:lnTo>
                  <a:lnTo>
                    <a:pt x="3675" y="1109"/>
                  </a:lnTo>
                  <a:lnTo>
                    <a:pt x="3691" y="1125"/>
                  </a:lnTo>
                  <a:lnTo>
                    <a:pt x="3691" y="1141"/>
                  </a:lnTo>
                  <a:lnTo>
                    <a:pt x="3691" y="1174"/>
                  </a:lnTo>
                  <a:lnTo>
                    <a:pt x="3642" y="1205"/>
                  </a:lnTo>
                  <a:lnTo>
                    <a:pt x="3626" y="1190"/>
                  </a:lnTo>
                  <a:lnTo>
                    <a:pt x="3578" y="1174"/>
                  </a:lnTo>
                  <a:lnTo>
                    <a:pt x="3449" y="1141"/>
                  </a:lnTo>
                  <a:lnTo>
                    <a:pt x="3481" y="1221"/>
                  </a:lnTo>
                  <a:lnTo>
                    <a:pt x="3465" y="1221"/>
                  </a:lnTo>
                  <a:lnTo>
                    <a:pt x="3433" y="1205"/>
                  </a:lnTo>
                  <a:lnTo>
                    <a:pt x="3384" y="1205"/>
                  </a:lnTo>
                  <a:lnTo>
                    <a:pt x="3369" y="1221"/>
                  </a:lnTo>
                  <a:lnTo>
                    <a:pt x="3369" y="1238"/>
                  </a:lnTo>
                  <a:lnTo>
                    <a:pt x="3369" y="1270"/>
                  </a:lnTo>
                  <a:lnTo>
                    <a:pt x="3417" y="1302"/>
                  </a:lnTo>
                  <a:lnTo>
                    <a:pt x="3449" y="1302"/>
                  </a:lnTo>
                  <a:lnTo>
                    <a:pt x="3449" y="1254"/>
                  </a:lnTo>
                  <a:lnTo>
                    <a:pt x="3514" y="1254"/>
                  </a:lnTo>
                  <a:lnTo>
                    <a:pt x="3530" y="1319"/>
                  </a:lnTo>
                  <a:lnTo>
                    <a:pt x="3384" y="1479"/>
                  </a:lnTo>
                  <a:lnTo>
                    <a:pt x="3288" y="1607"/>
                  </a:lnTo>
                  <a:lnTo>
                    <a:pt x="3336" y="1640"/>
                  </a:lnTo>
                  <a:lnTo>
                    <a:pt x="3369" y="1656"/>
                  </a:lnTo>
                  <a:lnTo>
                    <a:pt x="3384" y="1688"/>
                  </a:lnTo>
                  <a:lnTo>
                    <a:pt x="3400" y="1752"/>
                  </a:lnTo>
                  <a:lnTo>
                    <a:pt x="3400" y="1785"/>
                  </a:lnTo>
                  <a:lnTo>
                    <a:pt x="3369" y="1833"/>
                  </a:lnTo>
                  <a:lnTo>
                    <a:pt x="3336" y="1866"/>
                  </a:lnTo>
                  <a:lnTo>
                    <a:pt x="3320" y="1881"/>
                  </a:lnTo>
                  <a:lnTo>
                    <a:pt x="3304" y="1913"/>
                  </a:lnTo>
                  <a:lnTo>
                    <a:pt x="3288" y="1930"/>
                  </a:lnTo>
                  <a:lnTo>
                    <a:pt x="3272" y="1930"/>
                  </a:lnTo>
                  <a:lnTo>
                    <a:pt x="3255" y="1946"/>
                  </a:lnTo>
                  <a:lnTo>
                    <a:pt x="3272" y="1978"/>
                  </a:lnTo>
                  <a:lnTo>
                    <a:pt x="3304" y="1962"/>
                  </a:lnTo>
                  <a:lnTo>
                    <a:pt x="3320" y="2042"/>
                  </a:lnTo>
                  <a:lnTo>
                    <a:pt x="3304" y="2123"/>
                  </a:lnTo>
                  <a:lnTo>
                    <a:pt x="3353" y="2154"/>
                  </a:lnTo>
                  <a:lnTo>
                    <a:pt x="3304" y="2219"/>
                  </a:lnTo>
                  <a:lnTo>
                    <a:pt x="3223" y="2299"/>
                  </a:lnTo>
                  <a:lnTo>
                    <a:pt x="3192" y="2283"/>
                  </a:lnTo>
                  <a:lnTo>
                    <a:pt x="3111" y="2203"/>
                  </a:lnTo>
                  <a:lnTo>
                    <a:pt x="3062" y="2171"/>
                  </a:lnTo>
                  <a:lnTo>
                    <a:pt x="2950" y="2267"/>
                  </a:lnTo>
                  <a:lnTo>
                    <a:pt x="2788" y="2380"/>
                  </a:lnTo>
                  <a:lnTo>
                    <a:pt x="2837" y="2428"/>
                  </a:lnTo>
                  <a:lnTo>
                    <a:pt x="2885" y="2509"/>
                  </a:lnTo>
                  <a:lnTo>
                    <a:pt x="2998" y="2460"/>
                  </a:lnTo>
                  <a:lnTo>
                    <a:pt x="2998" y="2493"/>
                  </a:lnTo>
                  <a:lnTo>
                    <a:pt x="3031" y="2524"/>
                  </a:lnTo>
                  <a:lnTo>
                    <a:pt x="3078" y="2557"/>
                  </a:lnTo>
                  <a:lnTo>
                    <a:pt x="3094" y="2573"/>
                  </a:lnTo>
                  <a:lnTo>
                    <a:pt x="3111" y="2589"/>
                  </a:lnTo>
                  <a:lnTo>
                    <a:pt x="3127" y="2621"/>
                  </a:lnTo>
                  <a:lnTo>
                    <a:pt x="3111" y="2654"/>
                  </a:lnTo>
                  <a:lnTo>
                    <a:pt x="3094" y="2685"/>
                  </a:lnTo>
                  <a:lnTo>
                    <a:pt x="3062" y="2718"/>
                  </a:lnTo>
                  <a:lnTo>
                    <a:pt x="3062" y="2734"/>
                  </a:lnTo>
                  <a:lnTo>
                    <a:pt x="3094" y="2830"/>
                  </a:lnTo>
                  <a:lnTo>
                    <a:pt x="3062" y="2879"/>
                  </a:lnTo>
                  <a:lnTo>
                    <a:pt x="3062" y="2926"/>
                  </a:lnTo>
                  <a:lnTo>
                    <a:pt x="3014" y="2991"/>
                  </a:lnTo>
                  <a:lnTo>
                    <a:pt x="2950" y="2991"/>
                  </a:lnTo>
                  <a:lnTo>
                    <a:pt x="2917" y="2975"/>
                  </a:lnTo>
                  <a:lnTo>
                    <a:pt x="2885" y="2959"/>
                  </a:lnTo>
                  <a:lnTo>
                    <a:pt x="2772" y="3040"/>
                  </a:lnTo>
                  <a:lnTo>
                    <a:pt x="2691" y="3104"/>
                  </a:lnTo>
                  <a:lnTo>
                    <a:pt x="2611" y="3055"/>
                  </a:lnTo>
                  <a:lnTo>
                    <a:pt x="2595" y="3055"/>
                  </a:lnTo>
                  <a:lnTo>
                    <a:pt x="2466" y="3104"/>
                  </a:lnTo>
                  <a:lnTo>
                    <a:pt x="2450" y="3120"/>
                  </a:lnTo>
                  <a:lnTo>
                    <a:pt x="2466" y="3169"/>
                  </a:lnTo>
                  <a:lnTo>
                    <a:pt x="2499" y="3216"/>
                  </a:lnTo>
                  <a:lnTo>
                    <a:pt x="2546" y="3265"/>
                  </a:lnTo>
                  <a:lnTo>
                    <a:pt x="2530" y="3297"/>
                  </a:lnTo>
                  <a:lnTo>
                    <a:pt x="2499" y="3329"/>
                  </a:lnTo>
                  <a:lnTo>
                    <a:pt x="2450" y="3361"/>
                  </a:lnTo>
                  <a:lnTo>
                    <a:pt x="2418" y="3377"/>
                  </a:lnTo>
                  <a:lnTo>
                    <a:pt x="2514" y="3538"/>
                  </a:lnTo>
                  <a:lnTo>
                    <a:pt x="2563" y="3667"/>
                  </a:lnTo>
                  <a:lnTo>
                    <a:pt x="2579" y="3747"/>
                  </a:lnTo>
                </a:path>
              </a:pathLst>
            </a:custGeom>
            <a:noFill/>
            <a:ln w="825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63" name="Freeform 23"/>
            <p:cNvSpPr>
              <a:spLocks/>
            </p:cNvSpPr>
            <p:nvPr/>
          </p:nvSpPr>
          <p:spPr bwMode="auto">
            <a:xfrm>
              <a:off x="5734" y="2645"/>
              <a:ext cx="1693" cy="1930"/>
            </a:xfrm>
            <a:custGeom>
              <a:avLst/>
              <a:gdLst>
                <a:gd name="T0" fmla="*/ 27 w 3385"/>
                <a:gd name="T1" fmla="*/ 8 h 3859"/>
                <a:gd name="T2" fmla="*/ 26 w 3385"/>
                <a:gd name="T3" fmla="*/ 10 h 3859"/>
                <a:gd name="T4" fmla="*/ 25 w 3385"/>
                <a:gd name="T5" fmla="*/ 11 h 3859"/>
                <a:gd name="T6" fmla="*/ 25 w 3385"/>
                <a:gd name="T7" fmla="*/ 12 h 3859"/>
                <a:gd name="T8" fmla="*/ 24 w 3385"/>
                <a:gd name="T9" fmla="*/ 13 h 3859"/>
                <a:gd name="T10" fmla="*/ 23 w 3385"/>
                <a:gd name="T11" fmla="*/ 15 h 3859"/>
                <a:gd name="T12" fmla="*/ 23 w 3385"/>
                <a:gd name="T13" fmla="*/ 17 h 3859"/>
                <a:gd name="T14" fmla="*/ 22 w 3385"/>
                <a:gd name="T15" fmla="*/ 18 h 3859"/>
                <a:gd name="T16" fmla="*/ 21 w 3385"/>
                <a:gd name="T17" fmla="*/ 19 h 3859"/>
                <a:gd name="T18" fmla="*/ 20 w 3385"/>
                <a:gd name="T19" fmla="*/ 19 h 3859"/>
                <a:gd name="T20" fmla="*/ 19 w 3385"/>
                <a:gd name="T21" fmla="*/ 21 h 3859"/>
                <a:gd name="T22" fmla="*/ 18 w 3385"/>
                <a:gd name="T23" fmla="*/ 23 h 3859"/>
                <a:gd name="T24" fmla="*/ 19 w 3385"/>
                <a:gd name="T25" fmla="*/ 24 h 3859"/>
                <a:gd name="T26" fmla="*/ 18 w 3385"/>
                <a:gd name="T27" fmla="*/ 26 h 3859"/>
                <a:gd name="T28" fmla="*/ 17 w 3385"/>
                <a:gd name="T29" fmla="*/ 28 h 3859"/>
                <a:gd name="T30" fmla="*/ 16 w 3385"/>
                <a:gd name="T31" fmla="*/ 29 h 3859"/>
                <a:gd name="T32" fmla="*/ 14 w 3385"/>
                <a:gd name="T33" fmla="*/ 31 h 3859"/>
                <a:gd name="T34" fmla="*/ 13 w 3385"/>
                <a:gd name="T35" fmla="*/ 30 h 3859"/>
                <a:gd name="T36" fmla="*/ 11 w 3385"/>
                <a:gd name="T37" fmla="*/ 30 h 3859"/>
                <a:gd name="T38" fmla="*/ 9 w 3385"/>
                <a:gd name="T39" fmla="*/ 30 h 3859"/>
                <a:gd name="T40" fmla="*/ 8 w 3385"/>
                <a:gd name="T41" fmla="*/ 28 h 3859"/>
                <a:gd name="T42" fmla="*/ 5 w 3385"/>
                <a:gd name="T43" fmla="*/ 28 h 3859"/>
                <a:gd name="T44" fmla="*/ 4 w 3385"/>
                <a:gd name="T45" fmla="*/ 27 h 3859"/>
                <a:gd name="T46" fmla="*/ 4 w 3385"/>
                <a:gd name="T47" fmla="*/ 26 h 3859"/>
                <a:gd name="T48" fmla="*/ 4 w 3385"/>
                <a:gd name="T49" fmla="*/ 24 h 3859"/>
                <a:gd name="T50" fmla="*/ 5 w 3385"/>
                <a:gd name="T51" fmla="*/ 22 h 3859"/>
                <a:gd name="T52" fmla="*/ 4 w 3385"/>
                <a:gd name="T53" fmla="*/ 21 h 3859"/>
                <a:gd name="T54" fmla="*/ 4 w 3385"/>
                <a:gd name="T55" fmla="*/ 18 h 3859"/>
                <a:gd name="T56" fmla="*/ 4 w 3385"/>
                <a:gd name="T57" fmla="*/ 15 h 3859"/>
                <a:gd name="T58" fmla="*/ 1 w 3385"/>
                <a:gd name="T59" fmla="*/ 13 h 3859"/>
                <a:gd name="T60" fmla="*/ 0 w 3385"/>
                <a:gd name="T61" fmla="*/ 12 h 3859"/>
                <a:gd name="T62" fmla="*/ 2 w 3385"/>
                <a:gd name="T63" fmla="*/ 11 h 3859"/>
                <a:gd name="T64" fmla="*/ 4 w 3385"/>
                <a:gd name="T65" fmla="*/ 10 h 3859"/>
                <a:gd name="T66" fmla="*/ 6 w 3385"/>
                <a:gd name="T67" fmla="*/ 10 h 3859"/>
                <a:gd name="T68" fmla="*/ 7 w 3385"/>
                <a:gd name="T69" fmla="*/ 9 h 3859"/>
                <a:gd name="T70" fmla="*/ 7 w 3385"/>
                <a:gd name="T71" fmla="*/ 8 h 3859"/>
                <a:gd name="T72" fmla="*/ 7 w 3385"/>
                <a:gd name="T73" fmla="*/ 7 h 3859"/>
                <a:gd name="T74" fmla="*/ 9 w 3385"/>
                <a:gd name="T75" fmla="*/ 6 h 3859"/>
                <a:gd name="T76" fmla="*/ 10 w 3385"/>
                <a:gd name="T77" fmla="*/ 6 h 3859"/>
                <a:gd name="T78" fmla="*/ 10 w 3385"/>
                <a:gd name="T79" fmla="*/ 5 h 3859"/>
                <a:gd name="T80" fmla="*/ 10 w 3385"/>
                <a:gd name="T81" fmla="*/ 4 h 3859"/>
                <a:gd name="T82" fmla="*/ 10 w 3385"/>
                <a:gd name="T83" fmla="*/ 3 h 3859"/>
                <a:gd name="T84" fmla="*/ 12 w 3385"/>
                <a:gd name="T85" fmla="*/ 2 h 3859"/>
                <a:gd name="T86" fmla="*/ 12 w 3385"/>
                <a:gd name="T87" fmla="*/ 1 h 3859"/>
                <a:gd name="T88" fmla="*/ 13 w 3385"/>
                <a:gd name="T89" fmla="*/ 1 h 3859"/>
                <a:gd name="T90" fmla="*/ 14 w 3385"/>
                <a:gd name="T91" fmla="*/ 1 h 3859"/>
                <a:gd name="T92" fmla="*/ 15 w 3385"/>
                <a:gd name="T93" fmla="*/ 2 h 3859"/>
                <a:gd name="T94" fmla="*/ 17 w 3385"/>
                <a:gd name="T95" fmla="*/ 3 h 3859"/>
                <a:gd name="T96" fmla="*/ 18 w 3385"/>
                <a:gd name="T97" fmla="*/ 3 h 3859"/>
                <a:gd name="T98" fmla="*/ 19 w 3385"/>
                <a:gd name="T99" fmla="*/ 4 h 3859"/>
                <a:gd name="T100" fmla="*/ 18 w 3385"/>
                <a:gd name="T101" fmla="*/ 6 h 3859"/>
                <a:gd name="T102" fmla="*/ 18 w 3385"/>
                <a:gd name="T103" fmla="*/ 7 h 3859"/>
                <a:gd name="T104" fmla="*/ 20 w 3385"/>
                <a:gd name="T105" fmla="*/ 8 h 3859"/>
                <a:gd name="T106" fmla="*/ 22 w 3385"/>
                <a:gd name="T107" fmla="*/ 8 h 3859"/>
                <a:gd name="T108" fmla="*/ 22 w 3385"/>
                <a:gd name="T109" fmla="*/ 9 h 3859"/>
                <a:gd name="T110" fmla="*/ 23 w 3385"/>
                <a:gd name="T111" fmla="*/ 9 h 3859"/>
                <a:gd name="T112" fmla="*/ 24 w 3385"/>
                <a:gd name="T113" fmla="*/ 9 h 3859"/>
                <a:gd name="T114" fmla="*/ 25 w 3385"/>
                <a:gd name="T115" fmla="*/ 8 h 3859"/>
                <a:gd name="T116" fmla="*/ 26 w 3385"/>
                <a:gd name="T117" fmla="*/ 7 h 385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385"/>
                <a:gd name="T178" fmla="*/ 0 h 3859"/>
                <a:gd name="T179" fmla="*/ 3385 w 3385"/>
                <a:gd name="T180" fmla="*/ 3859 h 385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385" h="3859">
                  <a:moveTo>
                    <a:pt x="3320" y="803"/>
                  </a:moveTo>
                  <a:lnTo>
                    <a:pt x="3352" y="819"/>
                  </a:lnTo>
                  <a:lnTo>
                    <a:pt x="3385" y="852"/>
                  </a:lnTo>
                  <a:lnTo>
                    <a:pt x="3385" y="900"/>
                  </a:lnTo>
                  <a:lnTo>
                    <a:pt x="3385" y="948"/>
                  </a:lnTo>
                  <a:lnTo>
                    <a:pt x="3352" y="996"/>
                  </a:lnTo>
                  <a:lnTo>
                    <a:pt x="3367" y="1029"/>
                  </a:lnTo>
                  <a:lnTo>
                    <a:pt x="3385" y="1060"/>
                  </a:lnTo>
                  <a:lnTo>
                    <a:pt x="3367" y="1093"/>
                  </a:lnTo>
                  <a:lnTo>
                    <a:pt x="3320" y="1109"/>
                  </a:lnTo>
                  <a:lnTo>
                    <a:pt x="3303" y="1141"/>
                  </a:lnTo>
                  <a:lnTo>
                    <a:pt x="3271" y="1190"/>
                  </a:lnTo>
                  <a:lnTo>
                    <a:pt x="3222" y="1174"/>
                  </a:lnTo>
                  <a:lnTo>
                    <a:pt x="3191" y="1190"/>
                  </a:lnTo>
                  <a:lnTo>
                    <a:pt x="3175" y="1205"/>
                  </a:lnTo>
                  <a:lnTo>
                    <a:pt x="3175" y="1238"/>
                  </a:lnTo>
                  <a:lnTo>
                    <a:pt x="3175" y="1270"/>
                  </a:lnTo>
                  <a:lnTo>
                    <a:pt x="3191" y="1319"/>
                  </a:lnTo>
                  <a:lnTo>
                    <a:pt x="3206" y="1350"/>
                  </a:lnTo>
                  <a:lnTo>
                    <a:pt x="3175" y="1366"/>
                  </a:lnTo>
                  <a:lnTo>
                    <a:pt x="3175" y="1399"/>
                  </a:lnTo>
                  <a:lnTo>
                    <a:pt x="3175" y="1447"/>
                  </a:lnTo>
                  <a:lnTo>
                    <a:pt x="3126" y="1479"/>
                  </a:lnTo>
                  <a:lnTo>
                    <a:pt x="3094" y="1479"/>
                  </a:lnTo>
                  <a:lnTo>
                    <a:pt x="3045" y="1511"/>
                  </a:lnTo>
                  <a:lnTo>
                    <a:pt x="2998" y="1527"/>
                  </a:lnTo>
                  <a:lnTo>
                    <a:pt x="2965" y="1560"/>
                  </a:lnTo>
                  <a:lnTo>
                    <a:pt x="2965" y="1591"/>
                  </a:lnTo>
                  <a:lnTo>
                    <a:pt x="2965" y="1624"/>
                  </a:lnTo>
                  <a:lnTo>
                    <a:pt x="2965" y="1656"/>
                  </a:lnTo>
                  <a:lnTo>
                    <a:pt x="2949" y="1721"/>
                  </a:lnTo>
                  <a:lnTo>
                    <a:pt x="2916" y="1785"/>
                  </a:lnTo>
                  <a:lnTo>
                    <a:pt x="2900" y="1785"/>
                  </a:lnTo>
                  <a:lnTo>
                    <a:pt x="2868" y="1801"/>
                  </a:lnTo>
                  <a:lnTo>
                    <a:pt x="2868" y="1848"/>
                  </a:lnTo>
                  <a:lnTo>
                    <a:pt x="2900" y="1881"/>
                  </a:lnTo>
                  <a:lnTo>
                    <a:pt x="2933" y="1897"/>
                  </a:lnTo>
                  <a:lnTo>
                    <a:pt x="2965" y="1930"/>
                  </a:lnTo>
                  <a:lnTo>
                    <a:pt x="2981" y="1962"/>
                  </a:lnTo>
                  <a:lnTo>
                    <a:pt x="2981" y="2026"/>
                  </a:lnTo>
                  <a:lnTo>
                    <a:pt x="2949" y="2042"/>
                  </a:lnTo>
                  <a:lnTo>
                    <a:pt x="2933" y="2091"/>
                  </a:lnTo>
                  <a:lnTo>
                    <a:pt x="2900" y="2138"/>
                  </a:lnTo>
                  <a:lnTo>
                    <a:pt x="2820" y="2107"/>
                  </a:lnTo>
                  <a:lnTo>
                    <a:pt x="2772" y="2122"/>
                  </a:lnTo>
                  <a:lnTo>
                    <a:pt x="2707" y="2122"/>
                  </a:lnTo>
                  <a:lnTo>
                    <a:pt x="2723" y="2154"/>
                  </a:lnTo>
                  <a:lnTo>
                    <a:pt x="2739" y="2187"/>
                  </a:lnTo>
                  <a:lnTo>
                    <a:pt x="2755" y="2235"/>
                  </a:lnTo>
                  <a:lnTo>
                    <a:pt x="2804" y="2235"/>
                  </a:lnTo>
                  <a:lnTo>
                    <a:pt x="2755" y="2283"/>
                  </a:lnTo>
                  <a:lnTo>
                    <a:pt x="2723" y="2299"/>
                  </a:lnTo>
                  <a:lnTo>
                    <a:pt x="2691" y="2316"/>
                  </a:lnTo>
                  <a:lnTo>
                    <a:pt x="2674" y="2364"/>
                  </a:lnTo>
                  <a:lnTo>
                    <a:pt x="2674" y="2396"/>
                  </a:lnTo>
                  <a:lnTo>
                    <a:pt x="2627" y="2396"/>
                  </a:lnTo>
                  <a:lnTo>
                    <a:pt x="2594" y="2379"/>
                  </a:lnTo>
                  <a:lnTo>
                    <a:pt x="2562" y="2332"/>
                  </a:lnTo>
                  <a:lnTo>
                    <a:pt x="2529" y="2348"/>
                  </a:lnTo>
                  <a:lnTo>
                    <a:pt x="2529" y="2379"/>
                  </a:lnTo>
                  <a:lnTo>
                    <a:pt x="2449" y="2379"/>
                  </a:lnTo>
                  <a:lnTo>
                    <a:pt x="2417" y="2444"/>
                  </a:lnTo>
                  <a:lnTo>
                    <a:pt x="2401" y="2493"/>
                  </a:lnTo>
                  <a:lnTo>
                    <a:pt x="2433" y="2557"/>
                  </a:lnTo>
                  <a:lnTo>
                    <a:pt x="2417" y="2605"/>
                  </a:lnTo>
                  <a:lnTo>
                    <a:pt x="2401" y="2638"/>
                  </a:lnTo>
                  <a:lnTo>
                    <a:pt x="2385" y="2653"/>
                  </a:lnTo>
                  <a:lnTo>
                    <a:pt x="2368" y="2685"/>
                  </a:lnTo>
                  <a:lnTo>
                    <a:pt x="2352" y="2685"/>
                  </a:lnTo>
                  <a:lnTo>
                    <a:pt x="2305" y="2718"/>
                  </a:lnTo>
                  <a:lnTo>
                    <a:pt x="2305" y="2783"/>
                  </a:lnTo>
                  <a:lnTo>
                    <a:pt x="2288" y="2830"/>
                  </a:lnTo>
                  <a:lnTo>
                    <a:pt x="2272" y="2863"/>
                  </a:lnTo>
                  <a:lnTo>
                    <a:pt x="2288" y="2926"/>
                  </a:lnTo>
                  <a:lnTo>
                    <a:pt x="2305" y="2959"/>
                  </a:lnTo>
                  <a:lnTo>
                    <a:pt x="2352" y="2975"/>
                  </a:lnTo>
                  <a:lnTo>
                    <a:pt x="2368" y="2991"/>
                  </a:lnTo>
                  <a:lnTo>
                    <a:pt x="2401" y="3024"/>
                  </a:lnTo>
                  <a:lnTo>
                    <a:pt x="2417" y="3055"/>
                  </a:lnTo>
                  <a:lnTo>
                    <a:pt x="2401" y="3104"/>
                  </a:lnTo>
                  <a:lnTo>
                    <a:pt x="2368" y="3152"/>
                  </a:lnTo>
                  <a:lnTo>
                    <a:pt x="2352" y="3184"/>
                  </a:lnTo>
                  <a:lnTo>
                    <a:pt x="2368" y="3232"/>
                  </a:lnTo>
                  <a:lnTo>
                    <a:pt x="2288" y="3249"/>
                  </a:lnTo>
                  <a:lnTo>
                    <a:pt x="2224" y="3216"/>
                  </a:lnTo>
                  <a:lnTo>
                    <a:pt x="2175" y="3216"/>
                  </a:lnTo>
                  <a:lnTo>
                    <a:pt x="2159" y="3265"/>
                  </a:lnTo>
                  <a:lnTo>
                    <a:pt x="2126" y="3265"/>
                  </a:lnTo>
                  <a:lnTo>
                    <a:pt x="2111" y="3377"/>
                  </a:lnTo>
                  <a:lnTo>
                    <a:pt x="2126" y="3457"/>
                  </a:lnTo>
                  <a:lnTo>
                    <a:pt x="2095" y="3490"/>
                  </a:lnTo>
                  <a:lnTo>
                    <a:pt x="2046" y="3522"/>
                  </a:lnTo>
                  <a:lnTo>
                    <a:pt x="2062" y="3602"/>
                  </a:lnTo>
                  <a:lnTo>
                    <a:pt x="2046" y="3651"/>
                  </a:lnTo>
                  <a:lnTo>
                    <a:pt x="1998" y="3667"/>
                  </a:lnTo>
                  <a:lnTo>
                    <a:pt x="1965" y="3651"/>
                  </a:lnTo>
                  <a:lnTo>
                    <a:pt x="1885" y="3667"/>
                  </a:lnTo>
                  <a:lnTo>
                    <a:pt x="1885" y="3715"/>
                  </a:lnTo>
                  <a:lnTo>
                    <a:pt x="1885" y="3747"/>
                  </a:lnTo>
                  <a:lnTo>
                    <a:pt x="1853" y="3796"/>
                  </a:lnTo>
                  <a:lnTo>
                    <a:pt x="1820" y="3828"/>
                  </a:lnTo>
                  <a:lnTo>
                    <a:pt x="1788" y="3843"/>
                  </a:lnTo>
                  <a:lnTo>
                    <a:pt x="1773" y="3859"/>
                  </a:lnTo>
                  <a:lnTo>
                    <a:pt x="1675" y="3859"/>
                  </a:lnTo>
                  <a:lnTo>
                    <a:pt x="1675" y="3812"/>
                  </a:lnTo>
                  <a:lnTo>
                    <a:pt x="1643" y="3796"/>
                  </a:lnTo>
                  <a:lnTo>
                    <a:pt x="1594" y="3812"/>
                  </a:lnTo>
                  <a:lnTo>
                    <a:pt x="1547" y="3812"/>
                  </a:lnTo>
                  <a:lnTo>
                    <a:pt x="1514" y="3812"/>
                  </a:lnTo>
                  <a:lnTo>
                    <a:pt x="1466" y="3796"/>
                  </a:lnTo>
                  <a:lnTo>
                    <a:pt x="1450" y="3779"/>
                  </a:lnTo>
                  <a:lnTo>
                    <a:pt x="1433" y="3731"/>
                  </a:lnTo>
                  <a:lnTo>
                    <a:pt x="1402" y="3747"/>
                  </a:lnTo>
                  <a:lnTo>
                    <a:pt x="1386" y="3796"/>
                  </a:lnTo>
                  <a:lnTo>
                    <a:pt x="1321" y="3796"/>
                  </a:lnTo>
                  <a:lnTo>
                    <a:pt x="1305" y="3763"/>
                  </a:lnTo>
                  <a:lnTo>
                    <a:pt x="1272" y="3731"/>
                  </a:lnTo>
                  <a:lnTo>
                    <a:pt x="1272" y="3698"/>
                  </a:lnTo>
                  <a:lnTo>
                    <a:pt x="1160" y="3747"/>
                  </a:lnTo>
                  <a:lnTo>
                    <a:pt x="1079" y="3747"/>
                  </a:lnTo>
                  <a:lnTo>
                    <a:pt x="999" y="3763"/>
                  </a:lnTo>
                  <a:lnTo>
                    <a:pt x="901" y="3667"/>
                  </a:lnTo>
                  <a:lnTo>
                    <a:pt x="918" y="3586"/>
                  </a:lnTo>
                  <a:lnTo>
                    <a:pt x="950" y="3522"/>
                  </a:lnTo>
                  <a:lnTo>
                    <a:pt x="934" y="3506"/>
                  </a:lnTo>
                  <a:lnTo>
                    <a:pt x="934" y="3473"/>
                  </a:lnTo>
                  <a:lnTo>
                    <a:pt x="918" y="3441"/>
                  </a:lnTo>
                  <a:lnTo>
                    <a:pt x="901" y="3361"/>
                  </a:lnTo>
                  <a:lnTo>
                    <a:pt x="838" y="3361"/>
                  </a:lnTo>
                  <a:lnTo>
                    <a:pt x="773" y="3361"/>
                  </a:lnTo>
                  <a:lnTo>
                    <a:pt x="740" y="3457"/>
                  </a:lnTo>
                  <a:lnTo>
                    <a:pt x="628" y="3457"/>
                  </a:lnTo>
                  <a:lnTo>
                    <a:pt x="628" y="3490"/>
                  </a:lnTo>
                  <a:lnTo>
                    <a:pt x="563" y="3457"/>
                  </a:lnTo>
                  <a:lnTo>
                    <a:pt x="532" y="3441"/>
                  </a:lnTo>
                  <a:lnTo>
                    <a:pt x="515" y="3426"/>
                  </a:lnTo>
                  <a:lnTo>
                    <a:pt x="499" y="3457"/>
                  </a:lnTo>
                  <a:lnTo>
                    <a:pt x="467" y="3441"/>
                  </a:lnTo>
                  <a:lnTo>
                    <a:pt x="483" y="3410"/>
                  </a:lnTo>
                  <a:lnTo>
                    <a:pt x="418" y="3361"/>
                  </a:lnTo>
                  <a:lnTo>
                    <a:pt x="370" y="3312"/>
                  </a:lnTo>
                  <a:lnTo>
                    <a:pt x="386" y="3297"/>
                  </a:lnTo>
                  <a:lnTo>
                    <a:pt x="418" y="3281"/>
                  </a:lnTo>
                  <a:lnTo>
                    <a:pt x="451" y="3265"/>
                  </a:lnTo>
                  <a:lnTo>
                    <a:pt x="451" y="3104"/>
                  </a:lnTo>
                  <a:lnTo>
                    <a:pt x="451" y="3071"/>
                  </a:lnTo>
                  <a:lnTo>
                    <a:pt x="515" y="3055"/>
                  </a:lnTo>
                  <a:lnTo>
                    <a:pt x="515" y="3007"/>
                  </a:lnTo>
                  <a:lnTo>
                    <a:pt x="483" y="2991"/>
                  </a:lnTo>
                  <a:lnTo>
                    <a:pt x="499" y="2959"/>
                  </a:lnTo>
                  <a:lnTo>
                    <a:pt x="515" y="2910"/>
                  </a:lnTo>
                  <a:lnTo>
                    <a:pt x="515" y="2863"/>
                  </a:lnTo>
                  <a:lnTo>
                    <a:pt x="532" y="2830"/>
                  </a:lnTo>
                  <a:lnTo>
                    <a:pt x="547" y="2798"/>
                  </a:lnTo>
                  <a:lnTo>
                    <a:pt x="547" y="2750"/>
                  </a:lnTo>
                  <a:lnTo>
                    <a:pt x="596" y="2734"/>
                  </a:lnTo>
                  <a:lnTo>
                    <a:pt x="596" y="2718"/>
                  </a:lnTo>
                  <a:lnTo>
                    <a:pt x="547" y="2734"/>
                  </a:lnTo>
                  <a:lnTo>
                    <a:pt x="532" y="2685"/>
                  </a:lnTo>
                  <a:lnTo>
                    <a:pt x="515" y="2638"/>
                  </a:lnTo>
                  <a:lnTo>
                    <a:pt x="499" y="2605"/>
                  </a:lnTo>
                  <a:lnTo>
                    <a:pt x="467" y="2589"/>
                  </a:lnTo>
                  <a:lnTo>
                    <a:pt x="467" y="2524"/>
                  </a:lnTo>
                  <a:lnTo>
                    <a:pt x="467" y="2348"/>
                  </a:lnTo>
                  <a:lnTo>
                    <a:pt x="434" y="2348"/>
                  </a:lnTo>
                  <a:lnTo>
                    <a:pt x="451" y="2235"/>
                  </a:lnTo>
                  <a:lnTo>
                    <a:pt x="467" y="2171"/>
                  </a:lnTo>
                  <a:lnTo>
                    <a:pt x="483" y="2187"/>
                  </a:lnTo>
                  <a:lnTo>
                    <a:pt x="467" y="2107"/>
                  </a:lnTo>
                  <a:lnTo>
                    <a:pt x="483" y="2026"/>
                  </a:lnTo>
                  <a:lnTo>
                    <a:pt x="483" y="1962"/>
                  </a:lnTo>
                  <a:lnTo>
                    <a:pt x="499" y="1897"/>
                  </a:lnTo>
                  <a:lnTo>
                    <a:pt x="515" y="1865"/>
                  </a:lnTo>
                  <a:lnTo>
                    <a:pt x="467" y="1833"/>
                  </a:lnTo>
                  <a:lnTo>
                    <a:pt x="434" y="1817"/>
                  </a:lnTo>
                  <a:lnTo>
                    <a:pt x="322" y="1833"/>
                  </a:lnTo>
                  <a:lnTo>
                    <a:pt x="290" y="1817"/>
                  </a:lnTo>
                  <a:lnTo>
                    <a:pt x="241" y="1785"/>
                  </a:lnTo>
                  <a:lnTo>
                    <a:pt x="192" y="1736"/>
                  </a:lnTo>
                  <a:lnTo>
                    <a:pt x="112" y="1640"/>
                  </a:lnTo>
                  <a:lnTo>
                    <a:pt x="47" y="1688"/>
                  </a:lnTo>
                  <a:lnTo>
                    <a:pt x="31" y="1656"/>
                  </a:lnTo>
                  <a:lnTo>
                    <a:pt x="31" y="1624"/>
                  </a:lnTo>
                  <a:lnTo>
                    <a:pt x="31" y="1591"/>
                  </a:lnTo>
                  <a:lnTo>
                    <a:pt x="31" y="1560"/>
                  </a:lnTo>
                  <a:lnTo>
                    <a:pt x="0" y="1462"/>
                  </a:lnTo>
                  <a:lnTo>
                    <a:pt x="96" y="1431"/>
                  </a:lnTo>
                  <a:lnTo>
                    <a:pt x="112" y="1350"/>
                  </a:lnTo>
                  <a:lnTo>
                    <a:pt x="129" y="1334"/>
                  </a:lnTo>
                  <a:lnTo>
                    <a:pt x="145" y="1286"/>
                  </a:lnTo>
                  <a:lnTo>
                    <a:pt x="161" y="1302"/>
                  </a:lnTo>
                  <a:lnTo>
                    <a:pt x="209" y="1319"/>
                  </a:lnTo>
                  <a:lnTo>
                    <a:pt x="257" y="1334"/>
                  </a:lnTo>
                  <a:lnTo>
                    <a:pt x="306" y="1302"/>
                  </a:lnTo>
                  <a:lnTo>
                    <a:pt x="353" y="1286"/>
                  </a:lnTo>
                  <a:lnTo>
                    <a:pt x="353" y="1254"/>
                  </a:lnTo>
                  <a:lnTo>
                    <a:pt x="370" y="1238"/>
                  </a:lnTo>
                  <a:lnTo>
                    <a:pt x="418" y="1238"/>
                  </a:lnTo>
                  <a:lnTo>
                    <a:pt x="451" y="1238"/>
                  </a:lnTo>
                  <a:lnTo>
                    <a:pt x="467" y="1238"/>
                  </a:lnTo>
                  <a:lnTo>
                    <a:pt x="499" y="1238"/>
                  </a:lnTo>
                  <a:lnTo>
                    <a:pt x="547" y="1254"/>
                  </a:lnTo>
                  <a:lnTo>
                    <a:pt x="660" y="1319"/>
                  </a:lnTo>
                  <a:lnTo>
                    <a:pt x="740" y="1270"/>
                  </a:lnTo>
                  <a:lnTo>
                    <a:pt x="757" y="1270"/>
                  </a:lnTo>
                  <a:lnTo>
                    <a:pt x="789" y="1254"/>
                  </a:lnTo>
                  <a:lnTo>
                    <a:pt x="854" y="1174"/>
                  </a:lnTo>
                  <a:lnTo>
                    <a:pt x="854" y="1109"/>
                  </a:lnTo>
                  <a:lnTo>
                    <a:pt x="838" y="1076"/>
                  </a:lnTo>
                  <a:lnTo>
                    <a:pt x="805" y="1076"/>
                  </a:lnTo>
                  <a:lnTo>
                    <a:pt x="789" y="1060"/>
                  </a:lnTo>
                  <a:lnTo>
                    <a:pt x="805" y="1045"/>
                  </a:lnTo>
                  <a:lnTo>
                    <a:pt x="838" y="1045"/>
                  </a:lnTo>
                  <a:lnTo>
                    <a:pt x="854" y="1045"/>
                  </a:lnTo>
                  <a:lnTo>
                    <a:pt x="854" y="1029"/>
                  </a:lnTo>
                  <a:lnTo>
                    <a:pt x="838" y="996"/>
                  </a:lnTo>
                  <a:lnTo>
                    <a:pt x="854" y="980"/>
                  </a:lnTo>
                  <a:lnTo>
                    <a:pt x="885" y="964"/>
                  </a:lnTo>
                  <a:lnTo>
                    <a:pt x="870" y="933"/>
                  </a:lnTo>
                  <a:lnTo>
                    <a:pt x="885" y="884"/>
                  </a:lnTo>
                  <a:lnTo>
                    <a:pt x="838" y="852"/>
                  </a:lnTo>
                  <a:lnTo>
                    <a:pt x="854" y="788"/>
                  </a:lnTo>
                  <a:lnTo>
                    <a:pt x="901" y="788"/>
                  </a:lnTo>
                  <a:lnTo>
                    <a:pt x="934" y="739"/>
                  </a:lnTo>
                  <a:lnTo>
                    <a:pt x="999" y="723"/>
                  </a:lnTo>
                  <a:lnTo>
                    <a:pt x="1015" y="803"/>
                  </a:lnTo>
                  <a:lnTo>
                    <a:pt x="1127" y="755"/>
                  </a:lnTo>
                  <a:lnTo>
                    <a:pt x="1111" y="739"/>
                  </a:lnTo>
                  <a:lnTo>
                    <a:pt x="1144" y="707"/>
                  </a:lnTo>
                  <a:lnTo>
                    <a:pt x="1144" y="674"/>
                  </a:lnTo>
                  <a:lnTo>
                    <a:pt x="1160" y="690"/>
                  </a:lnTo>
                  <a:lnTo>
                    <a:pt x="1160" y="659"/>
                  </a:lnTo>
                  <a:lnTo>
                    <a:pt x="1176" y="659"/>
                  </a:lnTo>
                  <a:lnTo>
                    <a:pt x="1192" y="707"/>
                  </a:lnTo>
                  <a:lnTo>
                    <a:pt x="1208" y="707"/>
                  </a:lnTo>
                  <a:lnTo>
                    <a:pt x="1208" y="674"/>
                  </a:lnTo>
                  <a:lnTo>
                    <a:pt x="1208" y="659"/>
                  </a:lnTo>
                  <a:lnTo>
                    <a:pt x="1192" y="627"/>
                  </a:lnTo>
                  <a:lnTo>
                    <a:pt x="1192" y="594"/>
                  </a:lnTo>
                  <a:lnTo>
                    <a:pt x="1208" y="562"/>
                  </a:lnTo>
                  <a:lnTo>
                    <a:pt x="1192" y="546"/>
                  </a:lnTo>
                  <a:lnTo>
                    <a:pt x="1176" y="546"/>
                  </a:lnTo>
                  <a:lnTo>
                    <a:pt x="1192" y="529"/>
                  </a:lnTo>
                  <a:lnTo>
                    <a:pt x="1192" y="498"/>
                  </a:lnTo>
                  <a:lnTo>
                    <a:pt x="1192" y="482"/>
                  </a:lnTo>
                  <a:lnTo>
                    <a:pt x="1208" y="482"/>
                  </a:lnTo>
                  <a:lnTo>
                    <a:pt x="1225" y="466"/>
                  </a:lnTo>
                  <a:lnTo>
                    <a:pt x="1256" y="466"/>
                  </a:lnTo>
                  <a:lnTo>
                    <a:pt x="1256" y="449"/>
                  </a:lnTo>
                  <a:lnTo>
                    <a:pt x="1241" y="417"/>
                  </a:lnTo>
                  <a:lnTo>
                    <a:pt x="1241" y="386"/>
                  </a:lnTo>
                  <a:lnTo>
                    <a:pt x="1208" y="369"/>
                  </a:lnTo>
                  <a:lnTo>
                    <a:pt x="1208" y="337"/>
                  </a:lnTo>
                  <a:lnTo>
                    <a:pt x="1337" y="224"/>
                  </a:lnTo>
                  <a:lnTo>
                    <a:pt x="1353" y="241"/>
                  </a:lnTo>
                  <a:lnTo>
                    <a:pt x="1370" y="257"/>
                  </a:lnTo>
                  <a:lnTo>
                    <a:pt x="1386" y="224"/>
                  </a:lnTo>
                  <a:lnTo>
                    <a:pt x="1418" y="176"/>
                  </a:lnTo>
                  <a:lnTo>
                    <a:pt x="1450" y="176"/>
                  </a:lnTo>
                  <a:lnTo>
                    <a:pt x="1466" y="176"/>
                  </a:lnTo>
                  <a:lnTo>
                    <a:pt x="1482" y="160"/>
                  </a:lnTo>
                  <a:lnTo>
                    <a:pt x="1466" y="143"/>
                  </a:lnTo>
                  <a:lnTo>
                    <a:pt x="1450" y="128"/>
                  </a:lnTo>
                  <a:lnTo>
                    <a:pt x="1482" y="112"/>
                  </a:lnTo>
                  <a:lnTo>
                    <a:pt x="1498" y="47"/>
                  </a:lnTo>
                  <a:lnTo>
                    <a:pt x="1531" y="47"/>
                  </a:lnTo>
                  <a:lnTo>
                    <a:pt x="1547" y="15"/>
                  </a:lnTo>
                  <a:lnTo>
                    <a:pt x="1563" y="0"/>
                  </a:lnTo>
                  <a:lnTo>
                    <a:pt x="1594" y="0"/>
                  </a:lnTo>
                  <a:lnTo>
                    <a:pt x="1594" y="15"/>
                  </a:lnTo>
                  <a:lnTo>
                    <a:pt x="1627" y="31"/>
                  </a:lnTo>
                  <a:lnTo>
                    <a:pt x="1627" y="47"/>
                  </a:lnTo>
                  <a:lnTo>
                    <a:pt x="1643" y="47"/>
                  </a:lnTo>
                  <a:lnTo>
                    <a:pt x="1675" y="47"/>
                  </a:lnTo>
                  <a:lnTo>
                    <a:pt x="1692" y="80"/>
                  </a:lnTo>
                  <a:lnTo>
                    <a:pt x="1708" y="128"/>
                  </a:lnTo>
                  <a:lnTo>
                    <a:pt x="1724" y="192"/>
                  </a:lnTo>
                  <a:lnTo>
                    <a:pt x="1757" y="208"/>
                  </a:lnTo>
                  <a:lnTo>
                    <a:pt x="1757" y="160"/>
                  </a:lnTo>
                  <a:lnTo>
                    <a:pt x="1757" y="143"/>
                  </a:lnTo>
                  <a:lnTo>
                    <a:pt x="1773" y="143"/>
                  </a:lnTo>
                  <a:lnTo>
                    <a:pt x="1804" y="160"/>
                  </a:lnTo>
                  <a:lnTo>
                    <a:pt x="1837" y="176"/>
                  </a:lnTo>
                  <a:lnTo>
                    <a:pt x="1853" y="208"/>
                  </a:lnTo>
                  <a:lnTo>
                    <a:pt x="1918" y="241"/>
                  </a:lnTo>
                  <a:lnTo>
                    <a:pt x="2014" y="257"/>
                  </a:lnTo>
                  <a:lnTo>
                    <a:pt x="2062" y="272"/>
                  </a:lnTo>
                  <a:lnTo>
                    <a:pt x="2111" y="272"/>
                  </a:lnTo>
                  <a:lnTo>
                    <a:pt x="2144" y="304"/>
                  </a:lnTo>
                  <a:lnTo>
                    <a:pt x="2159" y="353"/>
                  </a:lnTo>
                  <a:lnTo>
                    <a:pt x="2207" y="321"/>
                  </a:lnTo>
                  <a:lnTo>
                    <a:pt x="2240" y="321"/>
                  </a:lnTo>
                  <a:lnTo>
                    <a:pt x="2256" y="337"/>
                  </a:lnTo>
                  <a:lnTo>
                    <a:pt x="2272" y="353"/>
                  </a:lnTo>
                  <a:lnTo>
                    <a:pt x="2352" y="337"/>
                  </a:lnTo>
                  <a:lnTo>
                    <a:pt x="2352" y="386"/>
                  </a:lnTo>
                  <a:lnTo>
                    <a:pt x="2368" y="402"/>
                  </a:lnTo>
                  <a:lnTo>
                    <a:pt x="2368" y="417"/>
                  </a:lnTo>
                  <a:lnTo>
                    <a:pt x="2352" y="449"/>
                  </a:lnTo>
                  <a:lnTo>
                    <a:pt x="2385" y="466"/>
                  </a:lnTo>
                  <a:lnTo>
                    <a:pt x="2352" y="498"/>
                  </a:lnTo>
                  <a:lnTo>
                    <a:pt x="2336" y="514"/>
                  </a:lnTo>
                  <a:lnTo>
                    <a:pt x="2368" y="578"/>
                  </a:lnTo>
                  <a:lnTo>
                    <a:pt x="2352" y="594"/>
                  </a:lnTo>
                  <a:lnTo>
                    <a:pt x="2288" y="643"/>
                  </a:lnTo>
                  <a:lnTo>
                    <a:pt x="2191" y="690"/>
                  </a:lnTo>
                  <a:lnTo>
                    <a:pt x="2207" y="788"/>
                  </a:lnTo>
                  <a:lnTo>
                    <a:pt x="2191" y="788"/>
                  </a:lnTo>
                  <a:lnTo>
                    <a:pt x="2191" y="803"/>
                  </a:lnTo>
                  <a:lnTo>
                    <a:pt x="2191" y="819"/>
                  </a:lnTo>
                  <a:lnTo>
                    <a:pt x="2191" y="852"/>
                  </a:lnTo>
                  <a:lnTo>
                    <a:pt x="2207" y="868"/>
                  </a:lnTo>
                  <a:lnTo>
                    <a:pt x="2224" y="868"/>
                  </a:lnTo>
                  <a:lnTo>
                    <a:pt x="2256" y="868"/>
                  </a:lnTo>
                  <a:lnTo>
                    <a:pt x="2288" y="884"/>
                  </a:lnTo>
                  <a:lnTo>
                    <a:pt x="2320" y="916"/>
                  </a:lnTo>
                  <a:lnTo>
                    <a:pt x="2368" y="933"/>
                  </a:lnTo>
                  <a:lnTo>
                    <a:pt x="2449" y="964"/>
                  </a:lnTo>
                  <a:lnTo>
                    <a:pt x="2466" y="980"/>
                  </a:lnTo>
                  <a:lnTo>
                    <a:pt x="2546" y="980"/>
                  </a:lnTo>
                  <a:lnTo>
                    <a:pt x="2578" y="996"/>
                  </a:lnTo>
                  <a:lnTo>
                    <a:pt x="2611" y="996"/>
                  </a:lnTo>
                  <a:lnTo>
                    <a:pt x="2659" y="1013"/>
                  </a:lnTo>
                  <a:lnTo>
                    <a:pt x="2723" y="1013"/>
                  </a:lnTo>
                  <a:lnTo>
                    <a:pt x="2755" y="1013"/>
                  </a:lnTo>
                  <a:lnTo>
                    <a:pt x="2755" y="1045"/>
                  </a:lnTo>
                  <a:lnTo>
                    <a:pt x="2788" y="1045"/>
                  </a:lnTo>
                  <a:lnTo>
                    <a:pt x="2772" y="1076"/>
                  </a:lnTo>
                  <a:lnTo>
                    <a:pt x="2739" y="1093"/>
                  </a:lnTo>
                  <a:lnTo>
                    <a:pt x="2723" y="1109"/>
                  </a:lnTo>
                  <a:lnTo>
                    <a:pt x="2707" y="1158"/>
                  </a:lnTo>
                  <a:lnTo>
                    <a:pt x="2723" y="1141"/>
                  </a:lnTo>
                  <a:lnTo>
                    <a:pt x="2755" y="1125"/>
                  </a:lnTo>
                  <a:lnTo>
                    <a:pt x="2788" y="1109"/>
                  </a:lnTo>
                  <a:lnTo>
                    <a:pt x="2820" y="1109"/>
                  </a:lnTo>
                  <a:lnTo>
                    <a:pt x="2852" y="1141"/>
                  </a:lnTo>
                  <a:lnTo>
                    <a:pt x="2852" y="1158"/>
                  </a:lnTo>
                  <a:lnTo>
                    <a:pt x="2884" y="1141"/>
                  </a:lnTo>
                  <a:lnTo>
                    <a:pt x="2900" y="1093"/>
                  </a:lnTo>
                  <a:lnTo>
                    <a:pt x="2916" y="1093"/>
                  </a:lnTo>
                  <a:lnTo>
                    <a:pt x="2965" y="1076"/>
                  </a:lnTo>
                  <a:lnTo>
                    <a:pt x="2998" y="1060"/>
                  </a:lnTo>
                  <a:lnTo>
                    <a:pt x="3045" y="1045"/>
                  </a:lnTo>
                  <a:lnTo>
                    <a:pt x="3094" y="1029"/>
                  </a:lnTo>
                  <a:lnTo>
                    <a:pt x="3094" y="1013"/>
                  </a:lnTo>
                  <a:lnTo>
                    <a:pt x="3094" y="980"/>
                  </a:lnTo>
                  <a:lnTo>
                    <a:pt x="3094" y="964"/>
                  </a:lnTo>
                  <a:lnTo>
                    <a:pt x="3110" y="933"/>
                  </a:lnTo>
                  <a:lnTo>
                    <a:pt x="3094" y="916"/>
                  </a:lnTo>
                  <a:lnTo>
                    <a:pt x="3110" y="900"/>
                  </a:lnTo>
                  <a:lnTo>
                    <a:pt x="3142" y="933"/>
                  </a:lnTo>
                  <a:lnTo>
                    <a:pt x="3239" y="884"/>
                  </a:lnTo>
                  <a:lnTo>
                    <a:pt x="3239" y="868"/>
                  </a:lnTo>
                  <a:lnTo>
                    <a:pt x="3271" y="852"/>
                  </a:lnTo>
                  <a:lnTo>
                    <a:pt x="3271" y="835"/>
                  </a:lnTo>
                  <a:lnTo>
                    <a:pt x="3255" y="803"/>
                  </a:lnTo>
                  <a:lnTo>
                    <a:pt x="3287" y="803"/>
                  </a:lnTo>
                  <a:lnTo>
                    <a:pt x="3287" y="819"/>
                  </a:lnTo>
                  <a:lnTo>
                    <a:pt x="3320" y="803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64" name="Freeform 22"/>
            <p:cNvSpPr>
              <a:spLocks/>
            </p:cNvSpPr>
            <p:nvPr/>
          </p:nvSpPr>
          <p:spPr bwMode="auto">
            <a:xfrm>
              <a:off x="5734" y="2645"/>
              <a:ext cx="1693" cy="1930"/>
            </a:xfrm>
            <a:custGeom>
              <a:avLst/>
              <a:gdLst>
                <a:gd name="T0" fmla="*/ 27 w 3385"/>
                <a:gd name="T1" fmla="*/ 8 h 3859"/>
                <a:gd name="T2" fmla="*/ 26 w 3385"/>
                <a:gd name="T3" fmla="*/ 10 h 3859"/>
                <a:gd name="T4" fmla="*/ 25 w 3385"/>
                <a:gd name="T5" fmla="*/ 11 h 3859"/>
                <a:gd name="T6" fmla="*/ 25 w 3385"/>
                <a:gd name="T7" fmla="*/ 12 h 3859"/>
                <a:gd name="T8" fmla="*/ 24 w 3385"/>
                <a:gd name="T9" fmla="*/ 13 h 3859"/>
                <a:gd name="T10" fmla="*/ 23 w 3385"/>
                <a:gd name="T11" fmla="*/ 15 h 3859"/>
                <a:gd name="T12" fmla="*/ 23 w 3385"/>
                <a:gd name="T13" fmla="*/ 17 h 3859"/>
                <a:gd name="T14" fmla="*/ 22 w 3385"/>
                <a:gd name="T15" fmla="*/ 18 h 3859"/>
                <a:gd name="T16" fmla="*/ 21 w 3385"/>
                <a:gd name="T17" fmla="*/ 19 h 3859"/>
                <a:gd name="T18" fmla="*/ 20 w 3385"/>
                <a:gd name="T19" fmla="*/ 19 h 3859"/>
                <a:gd name="T20" fmla="*/ 19 w 3385"/>
                <a:gd name="T21" fmla="*/ 21 h 3859"/>
                <a:gd name="T22" fmla="*/ 18 w 3385"/>
                <a:gd name="T23" fmla="*/ 23 h 3859"/>
                <a:gd name="T24" fmla="*/ 19 w 3385"/>
                <a:gd name="T25" fmla="*/ 24 h 3859"/>
                <a:gd name="T26" fmla="*/ 18 w 3385"/>
                <a:gd name="T27" fmla="*/ 26 h 3859"/>
                <a:gd name="T28" fmla="*/ 17 w 3385"/>
                <a:gd name="T29" fmla="*/ 28 h 3859"/>
                <a:gd name="T30" fmla="*/ 16 w 3385"/>
                <a:gd name="T31" fmla="*/ 29 h 3859"/>
                <a:gd name="T32" fmla="*/ 14 w 3385"/>
                <a:gd name="T33" fmla="*/ 31 h 3859"/>
                <a:gd name="T34" fmla="*/ 13 w 3385"/>
                <a:gd name="T35" fmla="*/ 30 h 3859"/>
                <a:gd name="T36" fmla="*/ 11 w 3385"/>
                <a:gd name="T37" fmla="*/ 30 h 3859"/>
                <a:gd name="T38" fmla="*/ 9 w 3385"/>
                <a:gd name="T39" fmla="*/ 30 h 3859"/>
                <a:gd name="T40" fmla="*/ 8 w 3385"/>
                <a:gd name="T41" fmla="*/ 28 h 3859"/>
                <a:gd name="T42" fmla="*/ 5 w 3385"/>
                <a:gd name="T43" fmla="*/ 28 h 3859"/>
                <a:gd name="T44" fmla="*/ 4 w 3385"/>
                <a:gd name="T45" fmla="*/ 27 h 3859"/>
                <a:gd name="T46" fmla="*/ 4 w 3385"/>
                <a:gd name="T47" fmla="*/ 26 h 3859"/>
                <a:gd name="T48" fmla="*/ 4 w 3385"/>
                <a:gd name="T49" fmla="*/ 24 h 3859"/>
                <a:gd name="T50" fmla="*/ 5 w 3385"/>
                <a:gd name="T51" fmla="*/ 22 h 3859"/>
                <a:gd name="T52" fmla="*/ 4 w 3385"/>
                <a:gd name="T53" fmla="*/ 21 h 3859"/>
                <a:gd name="T54" fmla="*/ 4 w 3385"/>
                <a:gd name="T55" fmla="*/ 18 h 3859"/>
                <a:gd name="T56" fmla="*/ 4 w 3385"/>
                <a:gd name="T57" fmla="*/ 15 h 3859"/>
                <a:gd name="T58" fmla="*/ 1 w 3385"/>
                <a:gd name="T59" fmla="*/ 13 h 3859"/>
                <a:gd name="T60" fmla="*/ 0 w 3385"/>
                <a:gd name="T61" fmla="*/ 12 h 3859"/>
                <a:gd name="T62" fmla="*/ 2 w 3385"/>
                <a:gd name="T63" fmla="*/ 11 h 3859"/>
                <a:gd name="T64" fmla="*/ 4 w 3385"/>
                <a:gd name="T65" fmla="*/ 10 h 3859"/>
                <a:gd name="T66" fmla="*/ 6 w 3385"/>
                <a:gd name="T67" fmla="*/ 10 h 3859"/>
                <a:gd name="T68" fmla="*/ 7 w 3385"/>
                <a:gd name="T69" fmla="*/ 9 h 3859"/>
                <a:gd name="T70" fmla="*/ 7 w 3385"/>
                <a:gd name="T71" fmla="*/ 8 h 3859"/>
                <a:gd name="T72" fmla="*/ 7 w 3385"/>
                <a:gd name="T73" fmla="*/ 7 h 3859"/>
                <a:gd name="T74" fmla="*/ 9 w 3385"/>
                <a:gd name="T75" fmla="*/ 6 h 3859"/>
                <a:gd name="T76" fmla="*/ 10 w 3385"/>
                <a:gd name="T77" fmla="*/ 6 h 3859"/>
                <a:gd name="T78" fmla="*/ 10 w 3385"/>
                <a:gd name="T79" fmla="*/ 5 h 3859"/>
                <a:gd name="T80" fmla="*/ 10 w 3385"/>
                <a:gd name="T81" fmla="*/ 4 h 3859"/>
                <a:gd name="T82" fmla="*/ 10 w 3385"/>
                <a:gd name="T83" fmla="*/ 3 h 3859"/>
                <a:gd name="T84" fmla="*/ 12 w 3385"/>
                <a:gd name="T85" fmla="*/ 2 h 3859"/>
                <a:gd name="T86" fmla="*/ 12 w 3385"/>
                <a:gd name="T87" fmla="*/ 1 h 3859"/>
                <a:gd name="T88" fmla="*/ 13 w 3385"/>
                <a:gd name="T89" fmla="*/ 1 h 3859"/>
                <a:gd name="T90" fmla="*/ 14 w 3385"/>
                <a:gd name="T91" fmla="*/ 1 h 3859"/>
                <a:gd name="T92" fmla="*/ 15 w 3385"/>
                <a:gd name="T93" fmla="*/ 2 h 3859"/>
                <a:gd name="T94" fmla="*/ 17 w 3385"/>
                <a:gd name="T95" fmla="*/ 3 h 3859"/>
                <a:gd name="T96" fmla="*/ 18 w 3385"/>
                <a:gd name="T97" fmla="*/ 3 h 3859"/>
                <a:gd name="T98" fmla="*/ 19 w 3385"/>
                <a:gd name="T99" fmla="*/ 4 h 3859"/>
                <a:gd name="T100" fmla="*/ 18 w 3385"/>
                <a:gd name="T101" fmla="*/ 6 h 3859"/>
                <a:gd name="T102" fmla="*/ 18 w 3385"/>
                <a:gd name="T103" fmla="*/ 7 h 3859"/>
                <a:gd name="T104" fmla="*/ 20 w 3385"/>
                <a:gd name="T105" fmla="*/ 8 h 3859"/>
                <a:gd name="T106" fmla="*/ 22 w 3385"/>
                <a:gd name="T107" fmla="*/ 8 h 3859"/>
                <a:gd name="T108" fmla="*/ 22 w 3385"/>
                <a:gd name="T109" fmla="*/ 9 h 3859"/>
                <a:gd name="T110" fmla="*/ 23 w 3385"/>
                <a:gd name="T111" fmla="*/ 9 h 3859"/>
                <a:gd name="T112" fmla="*/ 24 w 3385"/>
                <a:gd name="T113" fmla="*/ 9 h 3859"/>
                <a:gd name="T114" fmla="*/ 25 w 3385"/>
                <a:gd name="T115" fmla="*/ 8 h 3859"/>
                <a:gd name="T116" fmla="*/ 26 w 3385"/>
                <a:gd name="T117" fmla="*/ 7 h 385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385"/>
                <a:gd name="T178" fmla="*/ 0 h 3859"/>
                <a:gd name="T179" fmla="*/ 3385 w 3385"/>
                <a:gd name="T180" fmla="*/ 3859 h 385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385" h="3859">
                  <a:moveTo>
                    <a:pt x="3320" y="803"/>
                  </a:moveTo>
                  <a:lnTo>
                    <a:pt x="3352" y="819"/>
                  </a:lnTo>
                  <a:lnTo>
                    <a:pt x="3385" y="852"/>
                  </a:lnTo>
                  <a:lnTo>
                    <a:pt x="3385" y="900"/>
                  </a:lnTo>
                  <a:lnTo>
                    <a:pt x="3385" y="948"/>
                  </a:lnTo>
                  <a:lnTo>
                    <a:pt x="3352" y="996"/>
                  </a:lnTo>
                  <a:lnTo>
                    <a:pt x="3367" y="1029"/>
                  </a:lnTo>
                  <a:lnTo>
                    <a:pt x="3385" y="1060"/>
                  </a:lnTo>
                  <a:lnTo>
                    <a:pt x="3367" y="1093"/>
                  </a:lnTo>
                  <a:lnTo>
                    <a:pt x="3320" y="1109"/>
                  </a:lnTo>
                  <a:lnTo>
                    <a:pt x="3303" y="1141"/>
                  </a:lnTo>
                  <a:lnTo>
                    <a:pt x="3271" y="1190"/>
                  </a:lnTo>
                  <a:lnTo>
                    <a:pt x="3222" y="1174"/>
                  </a:lnTo>
                  <a:lnTo>
                    <a:pt x="3191" y="1190"/>
                  </a:lnTo>
                  <a:lnTo>
                    <a:pt x="3175" y="1205"/>
                  </a:lnTo>
                  <a:lnTo>
                    <a:pt x="3175" y="1238"/>
                  </a:lnTo>
                  <a:lnTo>
                    <a:pt x="3175" y="1270"/>
                  </a:lnTo>
                  <a:lnTo>
                    <a:pt x="3191" y="1319"/>
                  </a:lnTo>
                  <a:lnTo>
                    <a:pt x="3206" y="1350"/>
                  </a:lnTo>
                  <a:lnTo>
                    <a:pt x="3175" y="1366"/>
                  </a:lnTo>
                  <a:lnTo>
                    <a:pt x="3175" y="1399"/>
                  </a:lnTo>
                  <a:lnTo>
                    <a:pt x="3175" y="1447"/>
                  </a:lnTo>
                  <a:lnTo>
                    <a:pt x="3126" y="1479"/>
                  </a:lnTo>
                  <a:lnTo>
                    <a:pt x="3094" y="1479"/>
                  </a:lnTo>
                  <a:lnTo>
                    <a:pt x="3045" y="1511"/>
                  </a:lnTo>
                  <a:lnTo>
                    <a:pt x="2998" y="1527"/>
                  </a:lnTo>
                  <a:lnTo>
                    <a:pt x="2965" y="1560"/>
                  </a:lnTo>
                  <a:lnTo>
                    <a:pt x="2965" y="1591"/>
                  </a:lnTo>
                  <a:lnTo>
                    <a:pt x="2965" y="1624"/>
                  </a:lnTo>
                  <a:lnTo>
                    <a:pt x="2965" y="1656"/>
                  </a:lnTo>
                  <a:lnTo>
                    <a:pt x="2949" y="1721"/>
                  </a:lnTo>
                  <a:lnTo>
                    <a:pt x="2916" y="1785"/>
                  </a:lnTo>
                  <a:lnTo>
                    <a:pt x="2900" y="1785"/>
                  </a:lnTo>
                  <a:lnTo>
                    <a:pt x="2868" y="1801"/>
                  </a:lnTo>
                  <a:lnTo>
                    <a:pt x="2868" y="1848"/>
                  </a:lnTo>
                  <a:lnTo>
                    <a:pt x="2900" y="1881"/>
                  </a:lnTo>
                  <a:lnTo>
                    <a:pt x="2933" y="1897"/>
                  </a:lnTo>
                  <a:lnTo>
                    <a:pt x="2965" y="1930"/>
                  </a:lnTo>
                  <a:lnTo>
                    <a:pt x="2981" y="1962"/>
                  </a:lnTo>
                  <a:lnTo>
                    <a:pt x="2981" y="2026"/>
                  </a:lnTo>
                  <a:lnTo>
                    <a:pt x="2949" y="2042"/>
                  </a:lnTo>
                  <a:lnTo>
                    <a:pt x="2933" y="2091"/>
                  </a:lnTo>
                  <a:lnTo>
                    <a:pt x="2900" y="2138"/>
                  </a:lnTo>
                  <a:lnTo>
                    <a:pt x="2820" y="2107"/>
                  </a:lnTo>
                  <a:lnTo>
                    <a:pt x="2772" y="2122"/>
                  </a:lnTo>
                  <a:lnTo>
                    <a:pt x="2707" y="2122"/>
                  </a:lnTo>
                  <a:lnTo>
                    <a:pt x="2723" y="2154"/>
                  </a:lnTo>
                  <a:lnTo>
                    <a:pt x="2739" y="2187"/>
                  </a:lnTo>
                  <a:lnTo>
                    <a:pt x="2755" y="2235"/>
                  </a:lnTo>
                  <a:lnTo>
                    <a:pt x="2804" y="2235"/>
                  </a:lnTo>
                  <a:lnTo>
                    <a:pt x="2755" y="2283"/>
                  </a:lnTo>
                  <a:lnTo>
                    <a:pt x="2723" y="2299"/>
                  </a:lnTo>
                  <a:lnTo>
                    <a:pt x="2691" y="2316"/>
                  </a:lnTo>
                  <a:lnTo>
                    <a:pt x="2674" y="2364"/>
                  </a:lnTo>
                  <a:lnTo>
                    <a:pt x="2674" y="2396"/>
                  </a:lnTo>
                  <a:lnTo>
                    <a:pt x="2627" y="2396"/>
                  </a:lnTo>
                  <a:lnTo>
                    <a:pt x="2594" y="2379"/>
                  </a:lnTo>
                  <a:lnTo>
                    <a:pt x="2562" y="2332"/>
                  </a:lnTo>
                  <a:lnTo>
                    <a:pt x="2529" y="2348"/>
                  </a:lnTo>
                  <a:lnTo>
                    <a:pt x="2529" y="2379"/>
                  </a:lnTo>
                  <a:lnTo>
                    <a:pt x="2449" y="2379"/>
                  </a:lnTo>
                  <a:lnTo>
                    <a:pt x="2417" y="2444"/>
                  </a:lnTo>
                  <a:lnTo>
                    <a:pt x="2401" y="2493"/>
                  </a:lnTo>
                  <a:lnTo>
                    <a:pt x="2433" y="2557"/>
                  </a:lnTo>
                  <a:lnTo>
                    <a:pt x="2417" y="2605"/>
                  </a:lnTo>
                  <a:lnTo>
                    <a:pt x="2401" y="2638"/>
                  </a:lnTo>
                  <a:lnTo>
                    <a:pt x="2385" y="2653"/>
                  </a:lnTo>
                  <a:lnTo>
                    <a:pt x="2368" y="2685"/>
                  </a:lnTo>
                  <a:lnTo>
                    <a:pt x="2352" y="2685"/>
                  </a:lnTo>
                  <a:lnTo>
                    <a:pt x="2305" y="2718"/>
                  </a:lnTo>
                  <a:lnTo>
                    <a:pt x="2305" y="2783"/>
                  </a:lnTo>
                  <a:lnTo>
                    <a:pt x="2288" y="2830"/>
                  </a:lnTo>
                  <a:lnTo>
                    <a:pt x="2272" y="2863"/>
                  </a:lnTo>
                  <a:lnTo>
                    <a:pt x="2288" y="2926"/>
                  </a:lnTo>
                  <a:lnTo>
                    <a:pt x="2305" y="2959"/>
                  </a:lnTo>
                  <a:lnTo>
                    <a:pt x="2352" y="2975"/>
                  </a:lnTo>
                  <a:lnTo>
                    <a:pt x="2368" y="2991"/>
                  </a:lnTo>
                  <a:lnTo>
                    <a:pt x="2401" y="3024"/>
                  </a:lnTo>
                  <a:lnTo>
                    <a:pt x="2417" y="3055"/>
                  </a:lnTo>
                  <a:lnTo>
                    <a:pt x="2401" y="3104"/>
                  </a:lnTo>
                  <a:lnTo>
                    <a:pt x="2368" y="3152"/>
                  </a:lnTo>
                  <a:lnTo>
                    <a:pt x="2352" y="3184"/>
                  </a:lnTo>
                  <a:lnTo>
                    <a:pt x="2368" y="3232"/>
                  </a:lnTo>
                  <a:lnTo>
                    <a:pt x="2288" y="3249"/>
                  </a:lnTo>
                  <a:lnTo>
                    <a:pt x="2224" y="3216"/>
                  </a:lnTo>
                  <a:lnTo>
                    <a:pt x="2175" y="3216"/>
                  </a:lnTo>
                  <a:lnTo>
                    <a:pt x="2159" y="3265"/>
                  </a:lnTo>
                  <a:lnTo>
                    <a:pt x="2126" y="3265"/>
                  </a:lnTo>
                  <a:lnTo>
                    <a:pt x="2111" y="3377"/>
                  </a:lnTo>
                  <a:lnTo>
                    <a:pt x="2126" y="3457"/>
                  </a:lnTo>
                  <a:lnTo>
                    <a:pt x="2095" y="3490"/>
                  </a:lnTo>
                  <a:lnTo>
                    <a:pt x="2046" y="3522"/>
                  </a:lnTo>
                  <a:lnTo>
                    <a:pt x="2062" y="3602"/>
                  </a:lnTo>
                  <a:lnTo>
                    <a:pt x="2046" y="3651"/>
                  </a:lnTo>
                  <a:lnTo>
                    <a:pt x="1998" y="3667"/>
                  </a:lnTo>
                  <a:lnTo>
                    <a:pt x="1965" y="3651"/>
                  </a:lnTo>
                  <a:lnTo>
                    <a:pt x="1885" y="3667"/>
                  </a:lnTo>
                  <a:lnTo>
                    <a:pt x="1885" y="3715"/>
                  </a:lnTo>
                  <a:lnTo>
                    <a:pt x="1885" y="3747"/>
                  </a:lnTo>
                  <a:lnTo>
                    <a:pt x="1853" y="3796"/>
                  </a:lnTo>
                  <a:lnTo>
                    <a:pt x="1820" y="3828"/>
                  </a:lnTo>
                  <a:lnTo>
                    <a:pt x="1788" y="3843"/>
                  </a:lnTo>
                  <a:lnTo>
                    <a:pt x="1773" y="3859"/>
                  </a:lnTo>
                  <a:lnTo>
                    <a:pt x="1675" y="3859"/>
                  </a:lnTo>
                  <a:lnTo>
                    <a:pt x="1675" y="3812"/>
                  </a:lnTo>
                  <a:lnTo>
                    <a:pt x="1643" y="3796"/>
                  </a:lnTo>
                  <a:lnTo>
                    <a:pt x="1594" y="3812"/>
                  </a:lnTo>
                  <a:lnTo>
                    <a:pt x="1547" y="3812"/>
                  </a:lnTo>
                  <a:lnTo>
                    <a:pt x="1514" y="3812"/>
                  </a:lnTo>
                  <a:lnTo>
                    <a:pt x="1466" y="3796"/>
                  </a:lnTo>
                  <a:lnTo>
                    <a:pt x="1450" y="3779"/>
                  </a:lnTo>
                  <a:lnTo>
                    <a:pt x="1433" y="3731"/>
                  </a:lnTo>
                  <a:lnTo>
                    <a:pt x="1402" y="3747"/>
                  </a:lnTo>
                  <a:lnTo>
                    <a:pt x="1386" y="3796"/>
                  </a:lnTo>
                  <a:lnTo>
                    <a:pt x="1321" y="3796"/>
                  </a:lnTo>
                  <a:lnTo>
                    <a:pt x="1305" y="3763"/>
                  </a:lnTo>
                  <a:lnTo>
                    <a:pt x="1272" y="3731"/>
                  </a:lnTo>
                  <a:lnTo>
                    <a:pt x="1272" y="3698"/>
                  </a:lnTo>
                  <a:lnTo>
                    <a:pt x="1160" y="3747"/>
                  </a:lnTo>
                  <a:lnTo>
                    <a:pt x="1079" y="3747"/>
                  </a:lnTo>
                  <a:lnTo>
                    <a:pt x="999" y="3763"/>
                  </a:lnTo>
                  <a:lnTo>
                    <a:pt x="901" y="3667"/>
                  </a:lnTo>
                  <a:lnTo>
                    <a:pt x="918" y="3586"/>
                  </a:lnTo>
                  <a:lnTo>
                    <a:pt x="950" y="3522"/>
                  </a:lnTo>
                  <a:lnTo>
                    <a:pt x="934" y="3506"/>
                  </a:lnTo>
                  <a:lnTo>
                    <a:pt x="934" y="3473"/>
                  </a:lnTo>
                  <a:lnTo>
                    <a:pt x="918" y="3441"/>
                  </a:lnTo>
                  <a:lnTo>
                    <a:pt x="901" y="3361"/>
                  </a:lnTo>
                  <a:lnTo>
                    <a:pt x="838" y="3361"/>
                  </a:lnTo>
                  <a:lnTo>
                    <a:pt x="773" y="3361"/>
                  </a:lnTo>
                  <a:lnTo>
                    <a:pt x="740" y="3457"/>
                  </a:lnTo>
                  <a:lnTo>
                    <a:pt x="628" y="3457"/>
                  </a:lnTo>
                  <a:lnTo>
                    <a:pt x="628" y="3490"/>
                  </a:lnTo>
                  <a:lnTo>
                    <a:pt x="563" y="3457"/>
                  </a:lnTo>
                  <a:lnTo>
                    <a:pt x="532" y="3441"/>
                  </a:lnTo>
                  <a:lnTo>
                    <a:pt x="515" y="3426"/>
                  </a:lnTo>
                  <a:lnTo>
                    <a:pt x="499" y="3457"/>
                  </a:lnTo>
                  <a:lnTo>
                    <a:pt x="467" y="3441"/>
                  </a:lnTo>
                  <a:lnTo>
                    <a:pt x="483" y="3410"/>
                  </a:lnTo>
                  <a:lnTo>
                    <a:pt x="418" y="3361"/>
                  </a:lnTo>
                  <a:lnTo>
                    <a:pt x="370" y="3312"/>
                  </a:lnTo>
                  <a:lnTo>
                    <a:pt x="386" y="3297"/>
                  </a:lnTo>
                  <a:lnTo>
                    <a:pt x="418" y="3281"/>
                  </a:lnTo>
                  <a:lnTo>
                    <a:pt x="451" y="3265"/>
                  </a:lnTo>
                  <a:lnTo>
                    <a:pt x="451" y="3104"/>
                  </a:lnTo>
                  <a:lnTo>
                    <a:pt x="451" y="3071"/>
                  </a:lnTo>
                  <a:lnTo>
                    <a:pt x="515" y="3055"/>
                  </a:lnTo>
                  <a:lnTo>
                    <a:pt x="515" y="3007"/>
                  </a:lnTo>
                  <a:lnTo>
                    <a:pt x="483" y="2991"/>
                  </a:lnTo>
                  <a:lnTo>
                    <a:pt x="499" y="2959"/>
                  </a:lnTo>
                  <a:lnTo>
                    <a:pt x="515" y="2910"/>
                  </a:lnTo>
                  <a:lnTo>
                    <a:pt x="515" y="2863"/>
                  </a:lnTo>
                  <a:lnTo>
                    <a:pt x="532" y="2830"/>
                  </a:lnTo>
                  <a:lnTo>
                    <a:pt x="547" y="2798"/>
                  </a:lnTo>
                  <a:lnTo>
                    <a:pt x="547" y="2750"/>
                  </a:lnTo>
                  <a:lnTo>
                    <a:pt x="596" y="2734"/>
                  </a:lnTo>
                  <a:lnTo>
                    <a:pt x="596" y="2718"/>
                  </a:lnTo>
                  <a:lnTo>
                    <a:pt x="547" y="2734"/>
                  </a:lnTo>
                  <a:lnTo>
                    <a:pt x="532" y="2685"/>
                  </a:lnTo>
                  <a:lnTo>
                    <a:pt x="515" y="2638"/>
                  </a:lnTo>
                  <a:lnTo>
                    <a:pt x="499" y="2605"/>
                  </a:lnTo>
                  <a:lnTo>
                    <a:pt x="467" y="2589"/>
                  </a:lnTo>
                  <a:lnTo>
                    <a:pt x="467" y="2524"/>
                  </a:lnTo>
                  <a:lnTo>
                    <a:pt x="467" y="2348"/>
                  </a:lnTo>
                  <a:lnTo>
                    <a:pt x="434" y="2348"/>
                  </a:lnTo>
                  <a:lnTo>
                    <a:pt x="451" y="2235"/>
                  </a:lnTo>
                  <a:lnTo>
                    <a:pt x="467" y="2171"/>
                  </a:lnTo>
                  <a:lnTo>
                    <a:pt x="483" y="2187"/>
                  </a:lnTo>
                  <a:lnTo>
                    <a:pt x="467" y="2107"/>
                  </a:lnTo>
                  <a:lnTo>
                    <a:pt x="483" y="2026"/>
                  </a:lnTo>
                  <a:lnTo>
                    <a:pt x="483" y="1962"/>
                  </a:lnTo>
                  <a:lnTo>
                    <a:pt x="499" y="1897"/>
                  </a:lnTo>
                  <a:lnTo>
                    <a:pt x="515" y="1865"/>
                  </a:lnTo>
                  <a:lnTo>
                    <a:pt x="467" y="1833"/>
                  </a:lnTo>
                  <a:lnTo>
                    <a:pt x="434" y="1817"/>
                  </a:lnTo>
                  <a:lnTo>
                    <a:pt x="322" y="1833"/>
                  </a:lnTo>
                  <a:lnTo>
                    <a:pt x="290" y="1817"/>
                  </a:lnTo>
                  <a:lnTo>
                    <a:pt x="241" y="1785"/>
                  </a:lnTo>
                  <a:lnTo>
                    <a:pt x="192" y="1736"/>
                  </a:lnTo>
                  <a:lnTo>
                    <a:pt x="112" y="1640"/>
                  </a:lnTo>
                  <a:lnTo>
                    <a:pt x="47" y="1688"/>
                  </a:lnTo>
                  <a:lnTo>
                    <a:pt x="31" y="1656"/>
                  </a:lnTo>
                  <a:lnTo>
                    <a:pt x="31" y="1624"/>
                  </a:lnTo>
                  <a:lnTo>
                    <a:pt x="31" y="1591"/>
                  </a:lnTo>
                  <a:lnTo>
                    <a:pt x="31" y="1560"/>
                  </a:lnTo>
                  <a:lnTo>
                    <a:pt x="0" y="1462"/>
                  </a:lnTo>
                  <a:lnTo>
                    <a:pt x="96" y="1431"/>
                  </a:lnTo>
                  <a:lnTo>
                    <a:pt x="112" y="1350"/>
                  </a:lnTo>
                  <a:lnTo>
                    <a:pt x="129" y="1334"/>
                  </a:lnTo>
                  <a:lnTo>
                    <a:pt x="145" y="1286"/>
                  </a:lnTo>
                  <a:lnTo>
                    <a:pt x="161" y="1302"/>
                  </a:lnTo>
                  <a:lnTo>
                    <a:pt x="209" y="1319"/>
                  </a:lnTo>
                  <a:lnTo>
                    <a:pt x="257" y="1334"/>
                  </a:lnTo>
                  <a:lnTo>
                    <a:pt x="306" y="1302"/>
                  </a:lnTo>
                  <a:lnTo>
                    <a:pt x="353" y="1286"/>
                  </a:lnTo>
                  <a:lnTo>
                    <a:pt x="353" y="1254"/>
                  </a:lnTo>
                  <a:lnTo>
                    <a:pt x="370" y="1238"/>
                  </a:lnTo>
                  <a:lnTo>
                    <a:pt x="418" y="1238"/>
                  </a:lnTo>
                  <a:lnTo>
                    <a:pt x="451" y="1238"/>
                  </a:lnTo>
                  <a:lnTo>
                    <a:pt x="467" y="1238"/>
                  </a:lnTo>
                  <a:lnTo>
                    <a:pt x="499" y="1238"/>
                  </a:lnTo>
                  <a:lnTo>
                    <a:pt x="547" y="1254"/>
                  </a:lnTo>
                  <a:lnTo>
                    <a:pt x="660" y="1319"/>
                  </a:lnTo>
                  <a:lnTo>
                    <a:pt x="740" y="1270"/>
                  </a:lnTo>
                  <a:lnTo>
                    <a:pt x="757" y="1270"/>
                  </a:lnTo>
                  <a:lnTo>
                    <a:pt x="789" y="1254"/>
                  </a:lnTo>
                  <a:lnTo>
                    <a:pt x="854" y="1174"/>
                  </a:lnTo>
                  <a:lnTo>
                    <a:pt x="854" y="1109"/>
                  </a:lnTo>
                  <a:lnTo>
                    <a:pt x="838" y="1076"/>
                  </a:lnTo>
                  <a:lnTo>
                    <a:pt x="805" y="1076"/>
                  </a:lnTo>
                  <a:lnTo>
                    <a:pt x="789" y="1060"/>
                  </a:lnTo>
                  <a:lnTo>
                    <a:pt x="805" y="1045"/>
                  </a:lnTo>
                  <a:lnTo>
                    <a:pt x="838" y="1045"/>
                  </a:lnTo>
                  <a:lnTo>
                    <a:pt x="854" y="1045"/>
                  </a:lnTo>
                  <a:lnTo>
                    <a:pt x="854" y="1029"/>
                  </a:lnTo>
                  <a:lnTo>
                    <a:pt x="838" y="996"/>
                  </a:lnTo>
                  <a:lnTo>
                    <a:pt x="854" y="980"/>
                  </a:lnTo>
                  <a:lnTo>
                    <a:pt x="885" y="964"/>
                  </a:lnTo>
                  <a:lnTo>
                    <a:pt x="870" y="933"/>
                  </a:lnTo>
                  <a:lnTo>
                    <a:pt x="885" y="884"/>
                  </a:lnTo>
                  <a:lnTo>
                    <a:pt x="838" y="852"/>
                  </a:lnTo>
                  <a:lnTo>
                    <a:pt x="854" y="788"/>
                  </a:lnTo>
                  <a:lnTo>
                    <a:pt x="901" y="788"/>
                  </a:lnTo>
                  <a:lnTo>
                    <a:pt x="934" y="739"/>
                  </a:lnTo>
                  <a:lnTo>
                    <a:pt x="999" y="723"/>
                  </a:lnTo>
                  <a:lnTo>
                    <a:pt x="1015" y="803"/>
                  </a:lnTo>
                  <a:lnTo>
                    <a:pt x="1127" y="755"/>
                  </a:lnTo>
                  <a:lnTo>
                    <a:pt x="1111" y="739"/>
                  </a:lnTo>
                  <a:lnTo>
                    <a:pt x="1144" y="707"/>
                  </a:lnTo>
                  <a:lnTo>
                    <a:pt x="1144" y="674"/>
                  </a:lnTo>
                  <a:lnTo>
                    <a:pt x="1160" y="690"/>
                  </a:lnTo>
                  <a:lnTo>
                    <a:pt x="1160" y="659"/>
                  </a:lnTo>
                  <a:lnTo>
                    <a:pt x="1176" y="659"/>
                  </a:lnTo>
                  <a:lnTo>
                    <a:pt x="1192" y="707"/>
                  </a:lnTo>
                  <a:lnTo>
                    <a:pt x="1208" y="707"/>
                  </a:lnTo>
                  <a:lnTo>
                    <a:pt x="1208" y="674"/>
                  </a:lnTo>
                  <a:lnTo>
                    <a:pt x="1208" y="659"/>
                  </a:lnTo>
                  <a:lnTo>
                    <a:pt x="1192" y="627"/>
                  </a:lnTo>
                  <a:lnTo>
                    <a:pt x="1192" y="594"/>
                  </a:lnTo>
                  <a:lnTo>
                    <a:pt x="1208" y="562"/>
                  </a:lnTo>
                  <a:lnTo>
                    <a:pt x="1192" y="546"/>
                  </a:lnTo>
                  <a:lnTo>
                    <a:pt x="1176" y="546"/>
                  </a:lnTo>
                  <a:lnTo>
                    <a:pt x="1192" y="529"/>
                  </a:lnTo>
                  <a:lnTo>
                    <a:pt x="1192" y="498"/>
                  </a:lnTo>
                  <a:lnTo>
                    <a:pt x="1192" y="482"/>
                  </a:lnTo>
                  <a:lnTo>
                    <a:pt x="1208" y="482"/>
                  </a:lnTo>
                  <a:lnTo>
                    <a:pt x="1225" y="466"/>
                  </a:lnTo>
                  <a:lnTo>
                    <a:pt x="1256" y="466"/>
                  </a:lnTo>
                  <a:lnTo>
                    <a:pt x="1256" y="449"/>
                  </a:lnTo>
                  <a:lnTo>
                    <a:pt x="1241" y="417"/>
                  </a:lnTo>
                  <a:lnTo>
                    <a:pt x="1241" y="386"/>
                  </a:lnTo>
                  <a:lnTo>
                    <a:pt x="1208" y="369"/>
                  </a:lnTo>
                  <a:lnTo>
                    <a:pt x="1208" y="337"/>
                  </a:lnTo>
                  <a:lnTo>
                    <a:pt x="1337" y="224"/>
                  </a:lnTo>
                  <a:lnTo>
                    <a:pt x="1353" y="241"/>
                  </a:lnTo>
                  <a:lnTo>
                    <a:pt x="1370" y="257"/>
                  </a:lnTo>
                  <a:lnTo>
                    <a:pt x="1386" y="224"/>
                  </a:lnTo>
                  <a:lnTo>
                    <a:pt x="1418" y="176"/>
                  </a:lnTo>
                  <a:lnTo>
                    <a:pt x="1450" y="176"/>
                  </a:lnTo>
                  <a:lnTo>
                    <a:pt x="1466" y="176"/>
                  </a:lnTo>
                  <a:lnTo>
                    <a:pt x="1482" y="160"/>
                  </a:lnTo>
                  <a:lnTo>
                    <a:pt x="1466" y="143"/>
                  </a:lnTo>
                  <a:lnTo>
                    <a:pt x="1450" y="128"/>
                  </a:lnTo>
                  <a:lnTo>
                    <a:pt x="1482" y="112"/>
                  </a:lnTo>
                  <a:lnTo>
                    <a:pt x="1498" y="47"/>
                  </a:lnTo>
                  <a:lnTo>
                    <a:pt x="1531" y="47"/>
                  </a:lnTo>
                  <a:lnTo>
                    <a:pt x="1547" y="15"/>
                  </a:lnTo>
                  <a:lnTo>
                    <a:pt x="1563" y="0"/>
                  </a:lnTo>
                  <a:lnTo>
                    <a:pt x="1594" y="0"/>
                  </a:lnTo>
                  <a:lnTo>
                    <a:pt x="1594" y="15"/>
                  </a:lnTo>
                  <a:lnTo>
                    <a:pt x="1627" y="31"/>
                  </a:lnTo>
                  <a:lnTo>
                    <a:pt x="1627" y="47"/>
                  </a:lnTo>
                  <a:lnTo>
                    <a:pt x="1643" y="47"/>
                  </a:lnTo>
                  <a:lnTo>
                    <a:pt x="1675" y="47"/>
                  </a:lnTo>
                  <a:lnTo>
                    <a:pt x="1692" y="80"/>
                  </a:lnTo>
                  <a:lnTo>
                    <a:pt x="1708" y="128"/>
                  </a:lnTo>
                  <a:lnTo>
                    <a:pt x="1724" y="192"/>
                  </a:lnTo>
                  <a:lnTo>
                    <a:pt x="1757" y="208"/>
                  </a:lnTo>
                  <a:lnTo>
                    <a:pt x="1757" y="160"/>
                  </a:lnTo>
                  <a:lnTo>
                    <a:pt x="1757" y="143"/>
                  </a:lnTo>
                  <a:lnTo>
                    <a:pt x="1773" y="143"/>
                  </a:lnTo>
                  <a:lnTo>
                    <a:pt x="1804" y="160"/>
                  </a:lnTo>
                  <a:lnTo>
                    <a:pt x="1837" y="176"/>
                  </a:lnTo>
                  <a:lnTo>
                    <a:pt x="1853" y="208"/>
                  </a:lnTo>
                  <a:lnTo>
                    <a:pt x="1918" y="241"/>
                  </a:lnTo>
                  <a:lnTo>
                    <a:pt x="2014" y="257"/>
                  </a:lnTo>
                  <a:lnTo>
                    <a:pt x="2062" y="272"/>
                  </a:lnTo>
                  <a:lnTo>
                    <a:pt x="2111" y="272"/>
                  </a:lnTo>
                  <a:lnTo>
                    <a:pt x="2144" y="304"/>
                  </a:lnTo>
                  <a:lnTo>
                    <a:pt x="2159" y="353"/>
                  </a:lnTo>
                  <a:lnTo>
                    <a:pt x="2207" y="321"/>
                  </a:lnTo>
                  <a:lnTo>
                    <a:pt x="2240" y="321"/>
                  </a:lnTo>
                  <a:lnTo>
                    <a:pt x="2256" y="337"/>
                  </a:lnTo>
                  <a:lnTo>
                    <a:pt x="2272" y="353"/>
                  </a:lnTo>
                  <a:lnTo>
                    <a:pt x="2352" y="337"/>
                  </a:lnTo>
                  <a:lnTo>
                    <a:pt x="2352" y="386"/>
                  </a:lnTo>
                  <a:lnTo>
                    <a:pt x="2368" y="402"/>
                  </a:lnTo>
                  <a:lnTo>
                    <a:pt x="2368" y="417"/>
                  </a:lnTo>
                  <a:lnTo>
                    <a:pt x="2352" y="449"/>
                  </a:lnTo>
                  <a:lnTo>
                    <a:pt x="2385" y="466"/>
                  </a:lnTo>
                  <a:lnTo>
                    <a:pt x="2352" y="498"/>
                  </a:lnTo>
                  <a:lnTo>
                    <a:pt x="2336" y="514"/>
                  </a:lnTo>
                  <a:lnTo>
                    <a:pt x="2368" y="578"/>
                  </a:lnTo>
                  <a:lnTo>
                    <a:pt x="2352" y="594"/>
                  </a:lnTo>
                  <a:lnTo>
                    <a:pt x="2288" y="643"/>
                  </a:lnTo>
                  <a:lnTo>
                    <a:pt x="2191" y="690"/>
                  </a:lnTo>
                  <a:lnTo>
                    <a:pt x="2207" y="788"/>
                  </a:lnTo>
                  <a:lnTo>
                    <a:pt x="2191" y="788"/>
                  </a:lnTo>
                  <a:lnTo>
                    <a:pt x="2191" y="803"/>
                  </a:lnTo>
                  <a:lnTo>
                    <a:pt x="2191" y="819"/>
                  </a:lnTo>
                  <a:lnTo>
                    <a:pt x="2191" y="852"/>
                  </a:lnTo>
                  <a:lnTo>
                    <a:pt x="2207" y="868"/>
                  </a:lnTo>
                  <a:lnTo>
                    <a:pt x="2224" y="868"/>
                  </a:lnTo>
                  <a:lnTo>
                    <a:pt x="2256" y="868"/>
                  </a:lnTo>
                  <a:lnTo>
                    <a:pt x="2288" y="884"/>
                  </a:lnTo>
                  <a:lnTo>
                    <a:pt x="2320" y="916"/>
                  </a:lnTo>
                  <a:lnTo>
                    <a:pt x="2368" y="933"/>
                  </a:lnTo>
                  <a:lnTo>
                    <a:pt x="2449" y="964"/>
                  </a:lnTo>
                  <a:lnTo>
                    <a:pt x="2466" y="980"/>
                  </a:lnTo>
                  <a:lnTo>
                    <a:pt x="2546" y="980"/>
                  </a:lnTo>
                  <a:lnTo>
                    <a:pt x="2578" y="996"/>
                  </a:lnTo>
                  <a:lnTo>
                    <a:pt x="2611" y="996"/>
                  </a:lnTo>
                  <a:lnTo>
                    <a:pt x="2659" y="1013"/>
                  </a:lnTo>
                  <a:lnTo>
                    <a:pt x="2723" y="1013"/>
                  </a:lnTo>
                  <a:lnTo>
                    <a:pt x="2755" y="1013"/>
                  </a:lnTo>
                  <a:lnTo>
                    <a:pt x="2755" y="1045"/>
                  </a:lnTo>
                  <a:lnTo>
                    <a:pt x="2788" y="1045"/>
                  </a:lnTo>
                  <a:lnTo>
                    <a:pt x="2772" y="1076"/>
                  </a:lnTo>
                  <a:lnTo>
                    <a:pt x="2739" y="1093"/>
                  </a:lnTo>
                  <a:lnTo>
                    <a:pt x="2723" y="1109"/>
                  </a:lnTo>
                  <a:lnTo>
                    <a:pt x="2707" y="1158"/>
                  </a:lnTo>
                  <a:lnTo>
                    <a:pt x="2723" y="1141"/>
                  </a:lnTo>
                  <a:lnTo>
                    <a:pt x="2755" y="1125"/>
                  </a:lnTo>
                  <a:lnTo>
                    <a:pt x="2788" y="1109"/>
                  </a:lnTo>
                  <a:lnTo>
                    <a:pt x="2820" y="1109"/>
                  </a:lnTo>
                  <a:lnTo>
                    <a:pt x="2852" y="1141"/>
                  </a:lnTo>
                  <a:lnTo>
                    <a:pt x="2852" y="1158"/>
                  </a:lnTo>
                  <a:lnTo>
                    <a:pt x="2884" y="1141"/>
                  </a:lnTo>
                  <a:lnTo>
                    <a:pt x="2900" y="1093"/>
                  </a:lnTo>
                  <a:lnTo>
                    <a:pt x="2916" y="1093"/>
                  </a:lnTo>
                  <a:lnTo>
                    <a:pt x="2965" y="1076"/>
                  </a:lnTo>
                  <a:lnTo>
                    <a:pt x="2998" y="1060"/>
                  </a:lnTo>
                  <a:lnTo>
                    <a:pt x="3045" y="1045"/>
                  </a:lnTo>
                  <a:lnTo>
                    <a:pt x="3094" y="1029"/>
                  </a:lnTo>
                  <a:lnTo>
                    <a:pt x="3094" y="1013"/>
                  </a:lnTo>
                  <a:lnTo>
                    <a:pt x="3094" y="980"/>
                  </a:lnTo>
                  <a:lnTo>
                    <a:pt x="3094" y="964"/>
                  </a:lnTo>
                  <a:lnTo>
                    <a:pt x="3110" y="933"/>
                  </a:lnTo>
                  <a:lnTo>
                    <a:pt x="3094" y="916"/>
                  </a:lnTo>
                  <a:lnTo>
                    <a:pt x="3110" y="900"/>
                  </a:lnTo>
                  <a:lnTo>
                    <a:pt x="3142" y="933"/>
                  </a:lnTo>
                  <a:lnTo>
                    <a:pt x="3239" y="884"/>
                  </a:lnTo>
                  <a:lnTo>
                    <a:pt x="3239" y="868"/>
                  </a:lnTo>
                  <a:lnTo>
                    <a:pt x="3271" y="852"/>
                  </a:lnTo>
                  <a:lnTo>
                    <a:pt x="3271" y="835"/>
                  </a:lnTo>
                  <a:lnTo>
                    <a:pt x="3255" y="803"/>
                  </a:lnTo>
                  <a:lnTo>
                    <a:pt x="3287" y="803"/>
                  </a:lnTo>
                  <a:lnTo>
                    <a:pt x="3287" y="819"/>
                  </a:lnTo>
                  <a:lnTo>
                    <a:pt x="3320" y="803"/>
                  </a:lnTo>
                </a:path>
              </a:pathLst>
            </a:custGeom>
            <a:noFill/>
            <a:ln w="825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65" name="Freeform 21"/>
            <p:cNvSpPr>
              <a:spLocks/>
            </p:cNvSpPr>
            <p:nvPr/>
          </p:nvSpPr>
          <p:spPr bwMode="auto">
            <a:xfrm>
              <a:off x="4719" y="3465"/>
              <a:ext cx="1515" cy="1359"/>
            </a:xfrm>
            <a:custGeom>
              <a:avLst/>
              <a:gdLst>
                <a:gd name="T0" fmla="*/ 24 w 3030"/>
                <a:gd name="T1" fmla="*/ 18 h 2719"/>
                <a:gd name="T2" fmla="*/ 23 w 3030"/>
                <a:gd name="T3" fmla="*/ 19 h 2719"/>
                <a:gd name="T4" fmla="*/ 22 w 3030"/>
                <a:gd name="T5" fmla="*/ 20 h 2719"/>
                <a:gd name="T6" fmla="*/ 21 w 3030"/>
                <a:gd name="T7" fmla="*/ 20 h 2719"/>
                <a:gd name="T8" fmla="*/ 18 w 3030"/>
                <a:gd name="T9" fmla="*/ 19 h 2719"/>
                <a:gd name="T10" fmla="*/ 17 w 3030"/>
                <a:gd name="T11" fmla="*/ 20 h 2719"/>
                <a:gd name="T12" fmla="*/ 15 w 3030"/>
                <a:gd name="T13" fmla="*/ 20 h 2719"/>
                <a:gd name="T14" fmla="*/ 13 w 3030"/>
                <a:gd name="T15" fmla="*/ 20 h 2719"/>
                <a:gd name="T16" fmla="*/ 12 w 3030"/>
                <a:gd name="T17" fmla="*/ 20 h 2719"/>
                <a:gd name="T18" fmla="*/ 12 w 3030"/>
                <a:gd name="T19" fmla="*/ 20 h 2719"/>
                <a:gd name="T20" fmla="*/ 10 w 3030"/>
                <a:gd name="T21" fmla="*/ 19 h 2719"/>
                <a:gd name="T22" fmla="*/ 7 w 3030"/>
                <a:gd name="T23" fmla="*/ 20 h 2719"/>
                <a:gd name="T24" fmla="*/ 6 w 3030"/>
                <a:gd name="T25" fmla="*/ 19 h 2719"/>
                <a:gd name="T26" fmla="*/ 3 w 3030"/>
                <a:gd name="T27" fmla="*/ 20 h 2719"/>
                <a:gd name="T28" fmla="*/ 1 w 3030"/>
                <a:gd name="T29" fmla="*/ 18 h 2719"/>
                <a:gd name="T30" fmla="*/ 1 w 3030"/>
                <a:gd name="T31" fmla="*/ 16 h 2719"/>
                <a:gd name="T32" fmla="*/ 1 w 3030"/>
                <a:gd name="T33" fmla="*/ 14 h 2719"/>
                <a:gd name="T34" fmla="*/ 1 w 3030"/>
                <a:gd name="T35" fmla="*/ 14 h 2719"/>
                <a:gd name="T36" fmla="*/ 3 w 3030"/>
                <a:gd name="T37" fmla="*/ 13 h 2719"/>
                <a:gd name="T38" fmla="*/ 6 w 3030"/>
                <a:gd name="T39" fmla="*/ 12 h 2719"/>
                <a:gd name="T40" fmla="*/ 6 w 3030"/>
                <a:gd name="T41" fmla="*/ 11 h 2719"/>
                <a:gd name="T42" fmla="*/ 6 w 3030"/>
                <a:gd name="T43" fmla="*/ 10 h 2719"/>
                <a:gd name="T44" fmla="*/ 5 w 3030"/>
                <a:gd name="T45" fmla="*/ 9 h 2719"/>
                <a:gd name="T46" fmla="*/ 5 w 3030"/>
                <a:gd name="T47" fmla="*/ 7 h 2719"/>
                <a:gd name="T48" fmla="*/ 6 w 3030"/>
                <a:gd name="T49" fmla="*/ 8 h 2719"/>
                <a:gd name="T50" fmla="*/ 7 w 3030"/>
                <a:gd name="T51" fmla="*/ 6 h 2719"/>
                <a:gd name="T52" fmla="*/ 6 w 3030"/>
                <a:gd name="T53" fmla="*/ 5 h 2719"/>
                <a:gd name="T54" fmla="*/ 7 w 3030"/>
                <a:gd name="T55" fmla="*/ 4 h 2719"/>
                <a:gd name="T56" fmla="*/ 7 w 3030"/>
                <a:gd name="T57" fmla="*/ 3 h 2719"/>
                <a:gd name="T58" fmla="*/ 7 w 3030"/>
                <a:gd name="T59" fmla="*/ 1 h 2719"/>
                <a:gd name="T60" fmla="*/ 10 w 3030"/>
                <a:gd name="T61" fmla="*/ 1 h 2719"/>
                <a:gd name="T62" fmla="*/ 10 w 3030"/>
                <a:gd name="T63" fmla="*/ 2 h 2719"/>
                <a:gd name="T64" fmla="*/ 10 w 3030"/>
                <a:gd name="T65" fmla="*/ 1 h 2719"/>
                <a:gd name="T66" fmla="*/ 12 w 3030"/>
                <a:gd name="T67" fmla="*/ 2 h 2719"/>
                <a:gd name="T68" fmla="*/ 12 w 3030"/>
                <a:gd name="T69" fmla="*/ 1 h 2719"/>
                <a:gd name="T70" fmla="*/ 12 w 3030"/>
                <a:gd name="T71" fmla="*/ 1 h 2719"/>
                <a:gd name="T72" fmla="*/ 12 w 3030"/>
                <a:gd name="T73" fmla="*/ 0 h 2719"/>
                <a:gd name="T74" fmla="*/ 12 w 3030"/>
                <a:gd name="T75" fmla="*/ 0 h 2719"/>
                <a:gd name="T76" fmla="*/ 13 w 3030"/>
                <a:gd name="T77" fmla="*/ 1 h 2719"/>
                <a:gd name="T78" fmla="*/ 14 w 3030"/>
                <a:gd name="T79" fmla="*/ 1 h 2719"/>
                <a:gd name="T80" fmla="*/ 15 w 3030"/>
                <a:gd name="T81" fmla="*/ 1 h 2719"/>
                <a:gd name="T82" fmla="*/ 17 w 3030"/>
                <a:gd name="T83" fmla="*/ 0 h 2719"/>
                <a:gd name="T84" fmla="*/ 19 w 3030"/>
                <a:gd name="T85" fmla="*/ 1 h 2719"/>
                <a:gd name="T86" fmla="*/ 20 w 3030"/>
                <a:gd name="T87" fmla="*/ 1 h 2719"/>
                <a:gd name="T88" fmla="*/ 20 w 3030"/>
                <a:gd name="T89" fmla="*/ 3 h 2719"/>
                <a:gd name="T90" fmla="*/ 20 w 3030"/>
                <a:gd name="T91" fmla="*/ 5 h 2719"/>
                <a:gd name="T92" fmla="*/ 20 w 3030"/>
                <a:gd name="T93" fmla="*/ 7 h 2719"/>
                <a:gd name="T94" fmla="*/ 21 w 3030"/>
                <a:gd name="T95" fmla="*/ 8 h 2719"/>
                <a:gd name="T96" fmla="*/ 21 w 3030"/>
                <a:gd name="T97" fmla="*/ 9 h 2719"/>
                <a:gd name="T98" fmla="*/ 20 w 3030"/>
                <a:gd name="T99" fmla="*/ 10 h 2719"/>
                <a:gd name="T100" fmla="*/ 20 w 3030"/>
                <a:gd name="T101" fmla="*/ 11 h 2719"/>
                <a:gd name="T102" fmla="*/ 19 w 3030"/>
                <a:gd name="T103" fmla="*/ 13 h 2719"/>
                <a:gd name="T104" fmla="*/ 20 w 3030"/>
                <a:gd name="T105" fmla="*/ 14 h 2719"/>
                <a:gd name="T106" fmla="*/ 21 w 3030"/>
                <a:gd name="T107" fmla="*/ 14 h 2719"/>
                <a:gd name="T108" fmla="*/ 23 w 3030"/>
                <a:gd name="T109" fmla="*/ 13 h 2719"/>
                <a:gd name="T110" fmla="*/ 24 w 3030"/>
                <a:gd name="T111" fmla="*/ 14 h 2719"/>
                <a:gd name="T112" fmla="*/ 24 w 3030"/>
                <a:gd name="T113" fmla="*/ 16 h 271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030"/>
                <a:gd name="T172" fmla="*/ 0 h 2719"/>
                <a:gd name="T173" fmla="*/ 3030 w 3030"/>
                <a:gd name="T174" fmla="*/ 2719 h 271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030" h="2719">
                  <a:moveTo>
                    <a:pt x="3030" y="2123"/>
                  </a:moveTo>
                  <a:lnTo>
                    <a:pt x="2949" y="2219"/>
                  </a:lnTo>
                  <a:lnTo>
                    <a:pt x="2981" y="2317"/>
                  </a:lnTo>
                  <a:lnTo>
                    <a:pt x="2997" y="2381"/>
                  </a:lnTo>
                  <a:lnTo>
                    <a:pt x="2901" y="2381"/>
                  </a:lnTo>
                  <a:lnTo>
                    <a:pt x="2901" y="2445"/>
                  </a:lnTo>
                  <a:lnTo>
                    <a:pt x="2869" y="2477"/>
                  </a:lnTo>
                  <a:lnTo>
                    <a:pt x="2852" y="2525"/>
                  </a:lnTo>
                  <a:lnTo>
                    <a:pt x="2788" y="2574"/>
                  </a:lnTo>
                  <a:lnTo>
                    <a:pt x="2788" y="2605"/>
                  </a:lnTo>
                  <a:lnTo>
                    <a:pt x="2755" y="2589"/>
                  </a:lnTo>
                  <a:lnTo>
                    <a:pt x="2724" y="2574"/>
                  </a:lnTo>
                  <a:lnTo>
                    <a:pt x="2675" y="2622"/>
                  </a:lnTo>
                  <a:lnTo>
                    <a:pt x="2675" y="2687"/>
                  </a:lnTo>
                  <a:lnTo>
                    <a:pt x="2610" y="2654"/>
                  </a:lnTo>
                  <a:lnTo>
                    <a:pt x="2594" y="2638"/>
                  </a:lnTo>
                  <a:lnTo>
                    <a:pt x="2530" y="2589"/>
                  </a:lnTo>
                  <a:lnTo>
                    <a:pt x="2482" y="2542"/>
                  </a:lnTo>
                  <a:lnTo>
                    <a:pt x="2417" y="2477"/>
                  </a:lnTo>
                  <a:lnTo>
                    <a:pt x="2288" y="2462"/>
                  </a:lnTo>
                  <a:lnTo>
                    <a:pt x="2272" y="2525"/>
                  </a:lnTo>
                  <a:lnTo>
                    <a:pt x="2223" y="2574"/>
                  </a:lnTo>
                  <a:lnTo>
                    <a:pt x="2192" y="2605"/>
                  </a:lnTo>
                  <a:lnTo>
                    <a:pt x="2160" y="2638"/>
                  </a:lnTo>
                  <a:lnTo>
                    <a:pt x="2095" y="2622"/>
                  </a:lnTo>
                  <a:lnTo>
                    <a:pt x="2062" y="2605"/>
                  </a:lnTo>
                  <a:lnTo>
                    <a:pt x="2015" y="2574"/>
                  </a:lnTo>
                  <a:lnTo>
                    <a:pt x="1934" y="2574"/>
                  </a:lnTo>
                  <a:lnTo>
                    <a:pt x="1885" y="2525"/>
                  </a:lnTo>
                  <a:lnTo>
                    <a:pt x="1821" y="2589"/>
                  </a:lnTo>
                  <a:lnTo>
                    <a:pt x="1740" y="2589"/>
                  </a:lnTo>
                  <a:lnTo>
                    <a:pt x="1691" y="2654"/>
                  </a:lnTo>
                  <a:lnTo>
                    <a:pt x="1675" y="2687"/>
                  </a:lnTo>
                  <a:lnTo>
                    <a:pt x="1644" y="2719"/>
                  </a:lnTo>
                  <a:lnTo>
                    <a:pt x="1579" y="2703"/>
                  </a:lnTo>
                  <a:lnTo>
                    <a:pt x="1579" y="2670"/>
                  </a:lnTo>
                  <a:lnTo>
                    <a:pt x="1514" y="2670"/>
                  </a:lnTo>
                  <a:lnTo>
                    <a:pt x="1483" y="2670"/>
                  </a:lnTo>
                  <a:lnTo>
                    <a:pt x="1483" y="2605"/>
                  </a:lnTo>
                  <a:lnTo>
                    <a:pt x="1450" y="2574"/>
                  </a:lnTo>
                  <a:lnTo>
                    <a:pt x="1418" y="2558"/>
                  </a:lnTo>
                  <a:lnTo>
                    <a:pt x="1322" y="2622"/>
                  </a:lnTo>
                  <a:lnTo>
                    <a:pt x="1241" y="2589"/>
                  </a:lnTo>
                  <a:lnTo>
                    <a:pt x="1208" y="2525"/>
                  </a:lnTo>
                  <a:lnTo>
                    <a:pt x="1192" y="2493"/>
                  </a:lnTo>
                  <a:lnTo>
                    <a:pt x="1128" y="2605"/>
                  </a:lnTo>
                  <a:lnTo>
                    <a:pt x="1080" y="2589"/>
                  </a:lnTo>
                  <a:lnTo>
                    <a:pt x="1015" y="2605"/>
                  </a:lnTo>
                  <a:lnTo>
                    <a:pt x="982" y="2509"/>
                  </a:lnTo>
                  <a:lnTo>
                    <a:pt x="982" y="2477"/>
                  </a:lnTo>
                  <a:lnTo>
                    <a:pt x="821" y="2477"/>
                  </a:lnTo>
                  <a:lnTo>
                    <a:pt x="757" y="2493"/>
                  </a:lnTo>
                  <a:lnTo>
                    <a:pt x="644" y="2558"/>
                  </a:lnTo>
                  <a:lnTo>
                    <a:pt x="596" y="2574"/>
                  </a:lnTo>
                  <a:lnTo>
                    <a:pt x="548" y="2589"/>
                  </a:lnTo>
                  <a:lnTo>
                    <a:pt x="419" y="2670"/>
                  </a:lnTo>
                  <a:lnTo>
                    <a:pt x="354" y="2622"/>
                  </a:lnTo>
                  <a:lnTo>
                    <a:pt x="273" y="2589"/>
                  </a:lnTo>
                  <a:lnTo>
                    <a:pt x="161" y="2493"/>
                  </a:lnTo>
                  <a:lnTo>
                    <a:pt x="145" y="2413"/>
                  </a:lnTo>
                  <a:lnTo>
                    <a:pt x="96" y="2284"/>
                  </a:lnTo>
                  <a:lnTo>
                    <a:pt x="0" y="2123"/>
                  </a:lnTo>
                  <a:lnTo>
                    <a:pt x="32" y="2107"/>
                  </a:lnTo>
                  <a:lnTo>
                    <a:pt x="81" y="2075"/>
                  </a:lnTo>
                  <a:lnTo>
                    <a:pt x="112" y="2043"/>
                  </a:lnTo>
                  <a:lnTo>
                    <a:pt x="128" y="2011"/>
                  </a:lnTo>
                  <a:lnTo>
                    <a:pt x="81" y="1962"/>
                  </a:lnTo>
                  <a:lnTo>
                    <a:pt x="48" y="1915"/>
                  </a:lnTo>
                  <a:lnTo>
                    <a:pt x="32" y="1866"/>
                  </a:lnTo>
                  <a:lnTo>
                    <a:pt x="48" y="1850"/>
                  </a:lnTo>
                  <a:lnTo>
                    <a:pt x="177" y="1801"/>
                  </a:lnTo>
                  <a:lnTo>
                    <a:pt x="193" y="1801"/>
                  </a:lnTo>
                  <a:lnTo>
                    <a:pt x="273" y="1850"/>
                  </a:lnTo>
                  <a:lnTo>
                    <a:pt x="354" y="1786"/>
                  </a:lnTo>
                  <a:lnTo>
                    <a:pt x="467" y="1705"/>
                  </a:lnTo>
                  <a:lnTo>
                    <a:pt x="499" y="1721"/>
                  </a:lnTo>
                  <a:lnTo>
                    <a:pt x="532" y="1737"/>
                  </a:lnTo>
                  <a:lnTo>
                    <a:pt x="596" y="1737"/>
                  </a:lnTo>
                  <a:lnTo>
                    <a:pt x="644" y="1672"/>
                  </a:lnTo>
                  <a:lnTo>
                    <a:pt x="644" y="1625"/>
                  </a:lnTo>
                  <a:lnTo>
                    <a:pt x="676" y="1576"/>
                  </a:lnTo>
                  <a:lnTo>
                    <a:pt x="644" y="1480"/>
                  </a:lnTo>
                  <a:lnTo>
                    <a:pt x="644" y="1464"/>
                  </a:lnTo>
                  <a:lnTo>
                    <a:pt x="676" y="1431"/>
                  </a:lnTo>
                  <a:lnTo>
                    <a:pt x="693" y="1400"/>
                  </a:lnTo>
                  <a:lnTo>
                    <a:pt x="709" y="1367"/>
                  </a:lnTo>
                  <a:lnTo>
                    <a:pt x="693" y="1335"/>
                  </a:lnTo>
                  <a:lnTo>
                    <a:pt x="676" y="1319"/>
                  </a:lnTo>
                  <a:lnTo>
                    <a:pt x="660" y="1303"/>
                  </a:lnTo>
                  <a:lnTo>
                    <a:pt x="613" y="1270"/>
                  </a:lnTo>
                  <a:lnTo>
                    <a:pt x="580" y="1239"/>
                  </a:lnTo>
                  <a:lnTo>
                    <a:pt x="580" y="1206"/>
                  </a:lnTo>
                  <a:lnTo>
                    <a:pt x="467" y="1255"/>
                  </a:lnTo>
                  <a:lnTo>
                    <a:pt x="419" y="1174"/>
                  </a:lnTo>
                  <a:lnTo>
                    <a:pt x="370" y="1126"/>
                  </a:lnTo>
                  <a:lnTo>
                    <a:pt x="532" y="1013"/>
                  </a:lnTo>
                  <a:lnTo>
                    <a:pt x="644" y="917"/>
                  </a:lnTo>
                  <a:lnTo>
                    <a:pt x="693" y="949"/>
                  </a:lnTo>
                  <a:lnTo>
                    <a:pt x="774" y="1029"/>
                  </a:lnTo>
                  <a:lnTo>
                    <a:pt x="805" y="1045"/>
                  </a:lnTo>
                  <a:lnTo>
                    <a:pt x="886" y="965"/>
                  </a:lnTo>
                  <a:lnTo>
                    <a:pt x="935" y="900"/>
                  </a:lnTo>
                  <a:lnTo>
                    <a:pt x="886" y="869"/>
                  </a:lnTo>
                  <a:lnTo>
                    <a:pt x="902" y="788"/>
                  </a:lnTo>
                  <a:lnTo>
                    <a:pt x="886" y="708"/>
                  </a:lnTo>
                  <a:lnTo>
                    <a:pt x="854" y="724"/>
                  </a:lnTo>
                  <a:lnTo>
                    <a:pt x="837" y="692"/>
                  </a:lnTo>
                  <a:lnTo>
                    <a:pt x="854" y="676"/>
                  </a:lnTo>
                  <a:lnTo>
                    <a:pt x="870" y="676"/>
                  </a:lnTo>
                  <a:lnTo>
                    <a:pt x="886" y="659"/>
                  </a:lnTo>
                  <a:lnTo>
                    <a:pt x="902" y="627"/>
                  </a:lnTo>
                  <a:lnTo>
                    <a:pt x="918" y="612"/>
                  </a:lnTo>
                  <a:lnTo>
                    <a:pt x="951" y="579"/>
                  </a:lnTo>
                  <a:lnTo>
                    <a:pt x="982" y="531"/>
                  </a:lnTo>
                  <a:lnTo>
                    <a:pt x="982" y="498"/>
                  </a:lnTo>
                  <a:lnTo>
                    <a:pt x="966" y="434"/>
                  </a:lnTo>
                  <a:lnTo>
                    <a:pt x="951" y="402"/>
                  </a:lnTo>
                  <a:lnTo>
                    <a:pt x="918" y="386"/>
                  </a:lnTo>
                  <a:lnTo>
                    <a:pt x="870" y="353"/>
                  </a:lnTo>
                  <a:lnTo>
                    <a:pt x="966" y="225"/>
                  </a:lnTo>
                  <a:lnTo>
                    <a:pt x="1112" y="65"/>
                  </a:lnTo>
                  <a:lnTo>
                    <a:pt x="1112" y="81"/>
                  </a:lnTo>
                  <a:lnTo>
                    <a:pt x="1160" y="112"/>
                  </a:lnTo>
                  <a:lnTo>
                    <a:pt x="1176" y="128"/>
                  </a:lnTo>
                  <a:lnTo>
                    <a:pt x="1176" y="161"/>
                  </a:lnTo>
                  <a:lnTo>
                    <a:pt x="1176" y="177"/>
                  </a:lnTo>
                  <a:lnTo>
                    <a:pt x="1176" y="193"/>
                  </a:lnTo>
                  <a:lnTo>
                    <a:pt x="1224" y="257"/>
                  </a:lnTo>
                  <a:lnTo>
                    <a:pt x="1241" y="241"/>
                  </a:lnTo>
                  <a:lnTo>
                    <a:pt x="1241" y="208"/>
                  </a:lnTo>
                  <a:lnTo>
                    <a:pt x="1241" y="177"/>
                  </a:lnTo>
                  <a:lnTo>
                    <a:pt x="1273" y="161"/>
                  </a:lnTo>
                  <a:lnTo>
                    <a:pt x="1289" y="177"/>
                  </a:lnTo>
                  <a:lnTo>
                    <a:pt x="1369" y="241"/>
                  </a:lnTo>
                  <a:lnTo>
                    <a:pt x="1418" y="273"/>
                  </a:lnTo>
                  <a:lnTo>
                    <a:pt x="1450" y="257"/>
                  </a:lnTo>
                  <a:lnTo>
                    <a:pt x="1450" y="241"/>
                  </a:lnTo>
                  <a:lnTo>
                    <a:pt x="1467" y="225"/>
                  </a:lnTo>
                  <a:lnTo>
                    <a:pt x="1483" y="208"/>
                  </a:lnTo>
                  <a:lnTo>
                    <a:pt x="1499" y="193"/>
                  </a:lnTo>
                  <a:lnTo>
                    <a:pt x="1499" y="177"/>
                  </a:lnTo>
                  <a:lnTo>
                    <a:pt x="1467" y="145"/>
                  </a:lnTo>
                  <a:lnTo>
                    <a:pt x="1483" y="128"/>
                  </a:lnTo>
                  <a:lnTo>
                    <a:pt x="1499" y="128"/>
                  </a:lnTo>
                  <a:lnTo>
                    <a:pt x="1530" y="145"/>
                  </a:lnTo>
                  <a:lnTo>
                    <a:pt x="1563" y="128"/>
                  </a:lnTo>
                  <a:lnTo>
                    <a:pt x="1547" y="112"/>
                  </a:lnTo>
                  <a:lnTo>
                    <a:pt x="1499" y="81"/>
                  </a:lnTo>
                  <a:lnTo>
                    <a:pt x="1514" y="81"/>
                  </a:lnTo>
                  <a:lnTo>
                    <a:pt x="1563" y="81"/>
                  </a:lnTo>
                  <a:lnTo>
                    <a:pt x="1595" y="81"/>
                  </a:lnTo>
                  <a:lnTo>
                    <a:pt x="1628" y="81"/>
                  </a:lnTo>
                  <a:lnTo>
                    <a:pt x="1660" y="96"/>
                  </a:lnTo>
                  <a:lnTo>
                    <a:pt x="1691" y="112"/>
                  </a:lnTo>
                  <a:lnTo>
                    <a:pt x="1708" y="145"/>
                  </a:lnTo>
                  <a:lnTo>
                    <a:pt x="1740" y="193"/>
                  </a:lnTo>
                  <a:lnTo>
                    <a:pt x="1789" y="193"/>
                  </a:lnTo>
                  <a:lnTo>
                    <a:pt x="1854" y="208"/>
                  </a:lnTo>
                  <a:lnTo>
                    <a:pt x="1869" y="208"/>
                  </a:lnTo>
                  <a:lnTo>
                    <a:pt x="1885" y="161"/>
                  </a:lnTo>
                  <a:lnTo>
                    <a:pt x="1901" y="128"/>
                  </a:lnTo>
                  <a:lnTo>
                    <a:pt x="1934" y="112"/>
                  </a:lnTo>
                  <a:lnTo>
                    <a:pt x="1950" y="112"/>
                  </a:lnTo>
                  <a:lnTo>
                    <a:pt x="1998" y="128"/>
                  </a:lnTo>
                  <a:lnTo>
                    <a:pt x="2015" y="128"/>
                  </a:lnTo>
                  <a:lnTo>
                    <a:pt x="2062" y="96"/>
                  </a:lnTo>
                  <a:lnTo>
                    <a:pt x="2095" y="81"/>
                  </a:lnTo>
                  <a:lnTo>
                    <a:pt x="2078" y="48"/>
                  </a:lnTo>
                  <a:lnTo>
                    <a:pt x="2143" y="0"/>
                  </a:lnTo>
                  <a:lnTo>
                    <a:pt x="2223" y="96"/>
                  </a:lnTo>
                  <a:lnTo>
                    <a:pt x="2272" y="145"/>
                  </a:lnTo>
                  <a:lnTo>
                    <a:pt x="2321" y="177"/>
                  </a:lnTo>
                  <a:lnTo>
                    <a:pt x="2353" y="193"/>
                  </a:lnTo>
                  <a:lnTo>
                    <a:pt x="2465" y="177"/>
                  </a:lnTo>
                  <a:lnTo>
                    <a:pt x="2498" y="193"/>
                  </a:lnTo>
                  <a:lnTo>
                    <a:pt x="2546" y="225"/>
                  </a:lnTo>
                  <a:lnTo>
                    <a:pt x="2530" y="257"/>
                  </a:lnTo>
                  <a:lnTo>
                    <a:pt x="2514" y="322"/>
                  </a:lnTo>
                  <a:lnTo>
                    <a:pt x="2514" y="386"/>
                  </a:lnTo>
                  <a:lnTo>
                    <a:pt x="2498" y="467"/>
                  </a:lnTo>
                  <a:lnTo>
                    <a:pt x="2514" y="547"/>
                  </a:lnTo>
                  <a:lnTo>
                    <a:pt x="2498" y="531"/>
                  </a:lnTo>
                  <a:lnTo>
                    <a:pt x="2482" y="595"/>
                  </a:lnTo>
                  <a:lnTo>
                    <a:pt x="2465" y="708"/>
                  </a:lnTo>
                  <a:lnTo>
                    <a:pt x="2498" y="708"/>
                  </a:lnTo>
                  <a:lnTo>
                    <a:pt x="2498" y="884"/>
                  </a:lnTo>
                  <a:lnTo>
                    <a:pt x="2498" y="949"/>
                  </a:lnTo>
                  <a:lnTo>
                    <a:pt x="2530" y="965"/>
                  </a:lnTo>
                  <a:lnTo>
                    <a:pt x="2546" y="998"/>
                  </a:lnTo>
                  <a:lnTo>
                    <a:pt x="2563" y="1045"/>
                  </a:lnTo>
                  <a:lnTo>
                    <a:pt x="2578" y="1094"/>
                  </a:lnTo>
                  <a:lnTo>
                    <a:pt x="2627" y="1078"/>
                  </a:lnTo>
                  <a:lnTo>
                    <a:pt x="2627" y="1094"/>
                  </a:lnTo>
                  <a:lnTo>
                    <a:pt x="2578" y="1110"/>
                  </a:lnTo>
                  <a:lnTo>
                    <a:pt x="2578" y="1158"/>
                  </a:lnTo>
                  <a:lnTo>
                    <a:pt x="2563" y="1190"/>
                  </a:lnTo>
                  <a:lnTo>
                    <a:pt x="2546" y="1223"/>
                  </a:lnTo>
                  <a:lnTo>
                    <a:pt x="2546" y="1270"/>
                  </a:lnTo>
                  <a:lnTo>
                    <a:pt x="2530" y="1319"/>
                  </a:lnTo>
                  <a:lnTo>
                    <a:pt x="2514" y="1351"/>
                  </a:lnTo>
                  <a:lnTo>
                    <a:pt x="2546" y="1367"/>
                  </a:lnTo>
                  <a:lnTo>
                    <a:pt x="2546" y="1415"/>
                  </a:lnTo>
                  <a:lnTo>
                    <a:pt x="2482" y="1431"/>
                  </a:lnTo>
                  <a:lnTo>
                    <a:pt x="2482" y="1464"/>
                  </a:lnTo>
                  <a:lnTo>
                    <a:pt x="2482" y="1625"/>
                  </a:lnTo>
                  <a:lnTo>
                    <a:pt x="2449" y="1641"/>
                  </a:lnTo>
                  <a:lnTo>
                    <a:pt x="2417" y="1657"/>
                  </a:lnTo>
                  <a:lnTo>
                    <a:pt x="2401" y="1672"/>
                  </a:lnTo>
                  <a:lnTo>
                    <a:pt x="2449" y="1721"/>
                  </a:lnTo>
                  <a:lnTo>
                    <a:pt x="2514" y="1770"/>
                  </a:lnTo>
                  <a:lnTo>
                    <a:pt x="2498" y="1801"/>
                  </a:lnTo>
                  <a:lnTo>
                    <a:pt x="2530" y="1817"/>
                  </a:lnTo>
                  <a:lnTo>
                    <a:pt x="2546" y="1786"/>
                  </a:lnTo>
                  <a:lnTo>
                    <a:pt x="2563" y="1801"/>
                  </a:lnTo>
                  <a:lnTo>
                    <a:pt x="2594" y="1817"/>
                  </a:lnTo>
                  <a:lnTo>
                    <a:pt x="2659" y="1850"/>
                  </a:lnTo>
                  <a:lnTo>
                    <a:pt x="2659" y="1817"/>
                  </a:lnTo>
                  <a:lnTo>
                    <a:pt x="2771" y="1817"/>
                  </a:lnTo>
                  <a:lnTo>
                    <a:pt x="2804" y="1721"/>
                  </a:lnTo>
                  <a:lnTo>
                    <a:pt x="2869" y="1721"/>
                  </a:lnTo>
                  <a:lnTo>
                    <a:pt x="2932" y="1721"/>
                  </a:lnTo>
                  <a:lnTo>
                    <a:pt x="2949" y="1801"/>
                  </a:lnTo>
                  <a:lnTo>
                    <a:pt x="2965" y="1833"/>
                  </a:lnTo>
                  <a:lnTo>
                    <a:pt x="2965" y="1866"/>
                  </a:lnTo>
                  <a:lnTo>
                    <a:pt x="2981" y="1882"/>
                  </a:lnTo>
                  <a:lnTo>
                    <a:pt x="2949" y="1946"/>
                  </a:lnTo>
                  <a:lnTo>
                    <a:pt x="2932" y="2027"/>
                  </a:lnTo>
                  <a:lnTo>
                    <a:pt x="3030" y="212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66" name="Freeform 20"/>
            <p:cNvSpPr>
              <a:spLocks/>
            </p:cNvSpPr>
            <p:nvPr/>
          </p:nvSpPr>
          <p:spPr bwMode="auto">
            <a:xfrm>
              <a:off x="4719" y="3465"/>
              <a:ext cx="1515" cy="1359"/>
            </a:xfrm>
            <a:custGeom>
              <a:avLst/>
              <a:gdLst>
                <a:gd name="T0" fmla="*/ 24 w 3030"/>
                <a:gd name="T1" fmla="*/ 18 h 2719"/>
                <a:gd name="T2" fmla="*/ 23 w 3030"/>
                <a:gd name="T3" fmla="*/ 19 h 2719"/>
                <a:gd name="T4" fmla="*/ 22 w 3030"/>
                <a:gd name="T5" fmla="*/ 20 h 2719"/>
                <a:gd name="T6" fmla="*/ 21 w 3030"/>
                <a:gd name="T7" fmla="*/ 20 h 2719"/>
                <a:gd name="T8" fmla="*/ 18 w 3030"/>
                <a:gd name="T9" fmla="*/ 19 h 2719"/>
                <a:gd name="T10" fmla="*/ 17 w 3030"/>
                <a:gd name="T11" fmla="*/ 20 h 2719"/>
                <a:gd name="T12" fmla="*/ 15 w 3030"/>
                <a:gd name="T13" fmla="*/ 20 h 2719"/>
                <a:gd name="T14" fmla="*/ 13 w 3030"/>
                <a:gd name="T15" fmla="*/ 20 h 2719"/>
                <a:gd name="T16" fmla="*/ 12 w 3030"/>
                <a:gd name="T17" fmla="*/ 20 h 2719"/>
                <a:gd name="T18" fmla="*/ 12 w 3030"/>
                <a:gd name="T19" fmla="*/ 20 h 2719"/>
                <a:gd name="T20" fmla="*/ 10 w 3030"/>
                <a:gd name="T21" fmla="*/ 19 h 2719"/>
                <a:gd name="T22" fmla="*/ 7 w 3030"/>
                <a:gd name="T23" fmla="*/ 20 h 2719"/>
                <a:gd name="T24" fmla="*/ 6 w 3030"/>
                <a:gd name="T25" fmla="*/ 19 h 2719"/>
                <a:gd name="T26" fmla="*/ 3 w 3030"/>
                <a:gd name="T27" fmla="*/ 20 h 2719"/>
                <a:gd name="T28" fmla="*/ 1 w 3030"/>
                <a:gd name="T29" fmla="*/ 18 h 2719"/>
                <a:gd name="T30" fmla="*/ 1 w 3030"/>
                <a:gd name="T31" fmla="*/ 16 h 2719"/>
                <a:gd name="T32" fmla="*/ 1 w 3030"/>
                <a:gd name="T33" fmla="*/ 14 h 2719"/>
                <a:gd name="T34" fmla="*/ 1 w 3030"/>
                <a:gd name="T35" fmla="*/ 14 h 2719"/>
                <a:gd name="T36" fmla="*/ 3 w 3030"/>
                <a:gd name="T37" fmla="*/ 13 h 2719"/>
                <a:gd name="T38" fmla="*/ 6 w 3030"/>
                <a:gd name="T39" fmla="*/ 12 h 2719"/>
                <a:gd name="T40" fmla="*/ 6 w 3030"/>
                <a:gd name="T41" fmla="*/ 11 h 2719"/>
                <a:gd name="T42" fmla="*/ 6 w 3030"/>
                <a:gd name="T43" fmla="*/ 10 h 2719"/>
                <a:gd name="T44" fmla="*/ 5 w 3030"/>
                <a:gd name="T45" fmla="*/ 9 h 2719"/>
                <a:gd name="T46" fmla="*/ 5 w 3030"/>
                <a:gd name="T47" fmla="*/ 7 h 2719"/>
                <a:gd name="T48" fmla="*/ 6 w 3030"/>
                <a:gd name="T49" fmla="*/ 8 h 2719"/>
                <a:gd name="T50" fmla="*/ 7 w 3030"/>
                <a:gd name="T51" fmla="*/ 6 h 2719"/>
                <a:gd name="T52" fmla="*/ 6 w 3030"/>
                <a:gd name="T53" fmla="*/ 5 h 2719"/>
                <a:gd name="T54" fmla="*/ 7 w 3030"/>
                <a:gd name="T55" fmla="*/ 4 h 2719"/>
                <a:gd name="T56" fmla="*/ 7 w 3030"/>
                <a:gd name="T57" fmla="*/ 3 h 2719"/>
                <a:gd name="T58" fmla="*/ 7 w 3030"/>
                <a:gd name="T59" fmla="*/ 1 h 2719"/>
                <a:gd name="T60" fmla="*/ 10 w 3030"/>
                <a:gd name="T61" fmla="*/ 1 h 2719"/>
                <a:gd name="T62" fmla="*/ 10 w 3030"/>
                <a:gd name="T63" fmla="*/ 2 h 2719"/>
                <a:gd name="T64" fmla="*/ 10 w 3030"/>
                <a:gd name="T65" fmla="*/ 1 h 2719"/>
                <a:gd name="T66" fmla="*/ 12 w 3030"/>
                <a:gd name="T67" fmla="*/ 2 h 2719"/>
                <a:gd name="T68" fmla="*/ 12 w 3030"/>
                <a:gd name="T69" fmla="*/ 1 h 2719"/>
                <a:gd name="T70" fmla="*/ 12 w 3030"/>
                <a:gd name="T71" fmla="*/ 1 h 2719"/>
                <a:gd name="T72" fmla="*/ 12 w 3030"/>
                <a:gd name="T73" fmla="*/ 0 h 2719"/>
                <a:gd name="T74" fmla="*/ 12 w 3030"/>
                <a:gd name="T75" fmla="*/ 0 h 2719"/>
                <a:gd name="T76" fmla="*/ 13 w 3030"/>
                <a:gd name="T77" fmla="*/ 1 h 2719"/>
                <a:gd name="T78" fmla="*/ 14 w 3030"/>
                <a:gd name="T79" fmla="*/ 1 h 2719"/>
                <a:gd name="T80" fmla="*/ 15 w 3030"/>
                <a:gd name="T81" fmla="*/ 1 h 2719"/>
                <a:gd name="T82" fmla="*/ 17 w 3030"/>
                <a:gd name="T83" fmla="*/ 0 h 2719"/>
                <a:gd name="T84" fmla="*/ 19 w 3030"/>
                <a:gd name="T85" fmla="*/ 1 h 2719"/>
                <a:gd name="T86" fmla="*/ 20 w 3030"/>
                <a:gd name="T87" fmla="*/ 1 h 2719"/>
                <a:gd name="T88" fmla="*/ 20 w 3030"/>
                <a:gd name="T89" fmla="*/ 3 h 2719"/>
                <a:gd name="T90" fmla="*/ 20 w 3030"/>
                <a:gd name="T91" fmla="*/ 5 h 2719"/>
                <a:gd name="T92" fmla="*/ 20 w 3030"/>
                <a:gd name="T93" fmla="*/ 7 h 2719"/>
                <a:gd name="T94" fmla="*/ 21 w 3030"/>
                <a:gd name="T95" fmla="*/ 8 h 2719"/>
                <a:gd name="T96" fmla="*/ 21 w 3030"/>
                <a:gd name="T97" fmla="*/ 9 h 2719"/>
                <a:gd name="T98" fmla="*/ 20 w 3030"/>
                <a:gd name="T99" fmla="*/ 10 h 2719"/>
                <a:gd name="T100" fmla="*/ 20 w 3030"/>
                <a:gd name="T101" fmla="*/ 11 h 2719"/>
                <a:gd name="T102" fmla="*/ 19 w 3030"/>
                <a:gd name="T103" fmla="*/ 13 h 2719"/>
                <a:gd name="T104" fmla="*/ 20 w 3030"/>
                <a:gd name="T105" fmla="*/ 14 h 2719"/>
                <a:gd name="T106" fmla="*/ 21 w 3030"/>
                <a:gd name="T107" fmla="*/ 14 h 2719"/>
                <a:gd name="T108" fmla="*/ 23 w 3030"/>
                <a:gd name="T109" fmla="*/ 13 h 2719"/>
                <a:gd name="T110" fmla="*/ 24 w 3030"/>
                <a:gd name="T111" fmla="*/ 14 h 2719"/>
                <a:gd name="T112" fmla="*/ 24 w 3030"/>
                <a:gd name="T113" fmla="*/ 16 h 271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030"/>
                <a:gd name="T172" fmla="*/ 0 h 2719"/>
                <a:gd name="T173" fmla="*/ 3030 w 3030"/>
                <a:gd name="T174" fmla="*/ 2719 h 271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030" h="2719">
                  <a:moveTo>
                    <a:pt x="3030" y="2123"/>
                  </a:moveTo>
                  <a:lnTo>
                    <a:pt x="2949" y="2219"/>
                  </a:lnTo>
                  <a:lnTo>
                    <a:pt x="2981" y="2317"/>
                  </a:lnTo>
                  <a:lnTo>
                    <a:pt x="2997" y="2381"/>
                  </a:lnTo>
                  <a:lnTo>
                    <a:pt x="2901" y="2381"/>
                  </a:lnTo>
                  <a:lnTo>
                    <a:pt x="2901" y="2445"/>
                  </a:lnTo>
                  <a:lnTo>
                    <a:pt x="2869" y="2477"/>
                  </a:lnTo>
                  <a:lnTo>
                    <a:pt x="2852" y="2525"/>
                  </a:lnTo>
                  <a:lnTo>
                    <a:pt x="2788" y="2574"/>
                  </a:lnTo>
                  <a:lnTo>
                    <a:pt x="2788" y="2605"/>
                  </a:lnTo>
                  <a:lnTo>
                    <a:pt x="2755" y="2589"/>
                  </a:lnTo>
                  <a:lnTo>
                    <a:pt x="2724" y="2574"/>
                  </a:lnTo>
                  <a:lnTo>
                    <a:pt x="2675" y="2622"/>
                  </a:lnTo>
                  <a:lnTo>
                    <a:pt x="2675" y="2687"/>
                  </a:lnTo>
                  <a:lnTo>
                    <a:pt x="2610" y="2654"/>
                  </a:lnTo>
                  <a:lnTo>
                    <a:pt x="2594" y="2638"/>
                  </a:lnTo>
                  <a:lnTo>
                    <a:pt x="2530" y="2589"/>
                  </a:lnTo>
                  <a:lnTo>
                    <a:pt x="2482" y="2542"/>
                  </a:lnTo>
                  <a:lnTo>
                    <a:pt x="2417" y="2477"/>
                  </a:lnTo>
                  <a:lnTo>
                    <a:pt x="2288" y="2462"/>
                  </a:lnTo>
                  <a:lnTo>
                    <a:pt x="2272" y="2525"/>
                  </a:lnTo>
                  <a:lnTo>
                    <a:pt x="2223" y="2574"/>
                  </a:lnTo>
                  <a:lnTo>
                    <a:pt x="2192" y="2605"/>
                  </a:lnTo>
                  <a:lnTo>
                    <a:pt x="2160" y="2638"/>
                  </a:lnTo>
                  <a:lnTo>
                    <a:pt x="2095" y="2622"/>
                  </a:lnTo>
                  <a:lnTo>
                    <a:pt x="2062" y="2605"/>
                  </a:lnTo>
                  <a:lnTo>
                    <a:pt x="2015" y="2574"/>
                  </a:lnTo>
                  <a:lnTo>
                    <a:pt x="1934" y="2574"/>
                  </a:lnTo>
                  <a:lnTo>
                    <a:pt x="1885" y="2525"/>
                  </a:lnTo>
                  <a:lnTo>
                    <a:pt x="1821" y="2589"/>
                  </a:lnTo>
                  <a:lnTo>
                    <a:pt x="1740" y="2589"/>
                  </a:lnTo>
                  <a:lnTo>
                    <a:pt x="1691" y="2654"/>
                  </a:lnTo>
                  <a:lnTo>
                    <a:pt x="1675" y="2687"/>
                  </a:lnTo>
                  <a:lnTo>
                    <a:pt x="1644" y="2719"/>
                  </a:lnTo>
                  <a:lnTo>
                    <a:pt x="1579" y="2703"/>
                  </a:lnTo>
                  <a:lnTo>
                    <a:pt x="1579" y="2670"/>
                  </a:lnTo>
                  <a:lnTo>
                    <a:pt x="1514" y="2670"/>
                  </a:lnTo>
                  <a:lnTo>
                    <a:pt x="1483" y="2670"/>
                  </a:lnTo>
                  <a:lnTo>
                    <a:pt x="1483" y="2605"/>
                  </a:lnTo>
                  <a:lnTo>
                    <a:pt x="1450" y="2574"/>
                  </a:lnTo>
                  <a:lnTo>
                    <a:pt x="1418" y="2558"/>
                  </a:lnTo>
                  <a:lnTo>
                    <a:pt x="1322" y="2622"/>
                  </a:lnTo>
                  <a:lnTo>
                    <a:pt x="1241" y="2589"/>
                  </a:lnTo>
                  <a:lnTo>
                    <a:pt x="1208" y="2525"/>
                  </a:lnTo>
                  <a:lnTo>
                    <a:pt x="1192" y="2493"/>
                  </a:lnTo>
                  <a:lnTo>
                    <a:pt x="1128" y="2605"/>
                  </a:lnTo>
                  <a:lnTo>
                    <a:pt x="1080" y="2589"/>
                  </a:lnTo>
                  <a:lnTo>
                    <a:pt x="1015" y="2605"/>
                  </a:lnTo>
                  <a:lnTo>
                    <a:pt x="982" y="2509"/>
                  </a:lnTo>
                  <a:lnTo>
                    <a:pt x="982" y="2477"/>
                  </a:lnTo>
                  <a:lnTo>
                    <a:pt x="821" y="2477"/>
                  </a:lnTo>
                  <a:lnTo>
                    <a:pt x="757" y="2493"/>
                  </a:lnTo>
                  <a:lnTo>
                    <a:pt x="644" y="2558"/>
                  </a:lnTo>
                  <a:lnTo>
                    <a:pt x="596" y="2574"/>
                  </a:lnTo>
                  <a:lnTo>
                    <a:pt x="548" y="2589"/>
                  </a:lnTo>
                  <a:lnTo>
                    <a:pt x="419" y="2670"/>
                  </a:lnTo>
                  <a:lnTo>
                    <a:pt x="354" y="2622"/>
                  </a:lnTo>
                  <a:lnTo>
                    <a:pt x="273" y="2589"/>
                  </a:lnTo>
                  <a:lnTo>
                    <a:pt x="161" y="2493"/>
                  </a:lnTo>
                  <a:lnTo>
                    <a:pt x="145" y="2413"/>
                  </a:lnTo>
                  <a:lnTo>
                    <a:pt x="96" y="2284"/>
                  </a:lnTo>
                  <a:lnTo>
                    <a:pt x="0" y="2123"/>
                  </a:lnTo>
                  <a:lnTo>
                    <a:pt x="32" y="2107"/>
                  </a:lnTo>
                  <a:lnTo>
                    <a:pt x="81" y="2075"/>
                  </a:lnTo>
                  <a:lnTo>
                    <a:pt x="112" y="2043"/>
                  </a:lnTo>
                  <a:lnTo>
                    <a:pt x="128" y="2011"/>
                  </a:lnTo>
                  <a:lnTo>
                    <a:pt x="81" y="1962"/>
                  </a:lnTo>
                  <a:lnTo>
                    <a:pt x="48" y="1915"/>
                  </a:lnTo>
                  <a:lnTo>
                    <a:pt x="32" y="1866"/>
                  </a:lnTo>
                  <a:lnTo>
                    <a:pt x="48" y="1850"/>
                  </a:lnTo>
                  <a:lnTo>
                    <a:pt x="177" y="1801"/>
                  </a:lnTo>
                  <a:lnTo>
                    <a:pt x="193" y="1801"/>
                  </a:lnTo>
                  <a:lnTo>
                    <a:pt x="273" y="1850"/>
                  </a:lnTo>
                  <a:lnTo>
                    <a:pt x="354" y="1786"/>
                  </a:lnTo>
                  <a:lnTo>
                    <a:pt x="467" y="1705"/>
                  </a:lnTo>
                  <a:lnTo>
                    <a:pt x="499" y="1721"/>
                  </a:lnTo>
                  <a:lnTo>
                    <a:pt x="532" y="1737"/>
                  </a:lnTo>
                  <a:lnTo>
                    <a:pt x="596" y="1737"/>
                  </a:lnTo>
                  <a:lnTo>
                    <a:pt x="644" y="1672"/>
                  </a:lnTo>
                  <a:lnTo>
                    <a:pt x="644" y="1625"/>
                  </a:lnTo>
                  <a:lnTo>
                    <a:pt x="676" y="1576"/>
                  </a:lnTo>
                  <a:lnTo>
                    <a:pt x="644" y="1480"/>
                  </a:lnTo>
                  <a:lnTo>
                    <a:pt x="644" y="1464"/>
                  </a:lnTo>
                  <a:lnTo>
                    <a:pt x="676" y="1431"/>
                  </a:lnTo>
                  <a:lnTo>
                    <a:pt x="693" y="1400"/>
                  </a:lnTo>
                  <a:lnTo>
                    <a:pt x="709" y="1367"/>
                  </a:lnTo>
                  <a:lnTo>
                    <a:pt x="693" y="1335"/>
                  </a:lnTo>
                  <a:lnTo>
                    <a:pt x="676" y="1319"/>
                  </a:lnTo>
                  <a:lnTo>
                    <a:pt x="660" y="1303"/>
                  </a:lnTo>
                  <a:lnTo>
                    <a:pt x="613" y="1270"/>
                  </a:lnTo>
                  <a:lnTo>
                    <a:pt x="580" y="1239"/>
                  </a:lnTo>
                  <a:lnTo>
                    <a:pt x="580" y="1206"/>
                  </a:lnTo>
                  <a:lnTo>
                    <a:pt x="467" y="1255"/>
                  </a:lnTo>
                  <a:lnTo>
                    <a:pt x="419" y="1174"/>
                  </a:lnTo>
                  <a:lnTo>
                    <a:pt x="370" y="1126"/>
                  </a:lnTo>
                  <a:lnTo>
                    <a:pt x="532" y="1013"/>
                  </a:lnTo>
                  <a:lnTo>
                    <a:pt x="644" y="917"/>
                  </a:lnTo>
                  <a:lnTo>
                    <a:pt x="693" y="949"/>
                  </a:lnTo>
                  <a:lnTo>
                    <a:pt x="774" y="1029"/>
                  </a:lnTo>
                  <a:lnTo>
                    <a:pt x="805" y="1045"/>
                  </a:lnTo>
                  <a:lnTo>
                    <a:pt x="886" y="965"/>
                  </a:lnTo>
                  <a:lnTo>
                    <a:pt x="935" y="900"/>
                  </a:lnTo>
                  <a:lnTo>
                    <a:pt x="886" y="869"/>
                  </a:lnTo>
                  <a:lnTo>
                    <a:pt x="902" y="788"/>
                  </a:lnTo>
                  <a:lnTo>
                    <a:pt x="886" y="708"/>
                  </a:lnTo>
                  <a:lnTo>
                    <a:pt x="854" y="724"/>
                  </a:lnTo>
                  <a:lnTo>
                    <a:pt x="837" y="692"/>
                  </a:lnTo>
                  <a:lnTo>
                    <a:pt x="854" y="676"/>
                  </a:lnTo>
                  <a:lnTo>
                    <a:pt x="870" y="676"/>
                  </a:lnTo>
                  <a:lnTo>
                    <a:pt x="886" y="659"/>
                  </a:lnTo>
                  <a:lnTo>
                    <a:pt x="902" y="627"/>
                  </a:lnTo>
                  <a:lnTo>
                    <a:pt x="918" y="612"/>
                  </a:lnTo>
                  <a:lnTo>
                    <a:pt x="951" y="579"/>
                  </a:lnTo>
                  <a:lnTo>
                    <a:pt x="982" y="531"/>
                  </a:lnTo>
                  <a:lnTo>
                    <a:pt x="982" y="498"/>
                  </a:lnTo>
                  <a:lnTo>
                    <a:pt x="966" y="434"/>
                  </a:lnTo>
                  <a:lnTo>
                    <a:pt x="951" y="402"/>
                  </a:lnTo>
                  <a:lnTo>
                    <a:pt x="918" y="386"/>
                  </a:lnTo>
                  <a:lnTo>
                    <a:pt x="870" y="353"/>
                  </a:lnTo>
                  <a:lnTo>
                    <a:pt x="966" y="225"/>
                  </a:lnTo>
                  <a:lnTo>
                    <a:pt x="1112" y="65"/>
                  </a:lnTo>
                  <a:lnTo>
                    <a:pt x="1112" y="81"/>
                  </a:lnTo>
                  <a:lnTo>
                    <a:pt x="1160" y="112"/>
                  </a:lnTo>
                  <a:lnTo>
                    <a:pt x="1176" y="128"/>
                  </a:lnTo>
                  <a:lnTo>
                    <a:pt x="1176" y="161"/>
                  </a:lnTo>
                  <a:lnTo>
                    <a:pt x="1176" y="177"/>
                  </a:lnTo>
                  <a:lnTo>
                    <a:pt x="1176" y="193"/>
                  </a:lnTo>
                  <a:lnTo>
                    <a:pt x="1224" y="257"/>
                  </a:lnTo>
                  <a:lnTo>
                    <a:pt x="1241" y="241"/>
                  </a:lnTo>
                  <a:lnTo>
                    <a:pt x="1241" y="208"/>
                  </a:lnTo>
                  <a:lnTo>
                    <a:pt x="1241" y="177"/>
                  </a:lnTo>
                  <a:lnTo>
                    <a:pt x="1273" y="161"/>
                  </a:lnTo>
                  <a:lnTo>
                    <a:pt x="1289" y="177"/>
                  </a:lnTo>
                  <a:lnTo>
                    <a:pt x="1369" y="241"/>
                  </a:lnTo>
                  <a:lnTo>
                    <a:pt x="1418" y="273"/>
                  </a:lnTo>
                  <a:lnTo>
                    <a:pt x="1450" y="257"/>
                  </a:lnTo>
                  <a:lnTo>
                    <a:pt x="1450" y="241"/>
                  </a:lnTo>
                  <a:lnTo>
                    <a:pt x="1467" y="225"/>
                  </a:lnTo>
                  <a:lnTo>
                    <a:pt x="1483" y="208"/>
                  </a:lnTo>
                  <a:lnTo>
                    <a:pt x="1499" y="193"/>
                  </a:lnTo>
                  <a:lnTo>
                    <a:pt x="1499" y="177"/>
                  </a:lnTo>
                  <a:lnTo>
                    <a:pt x="1467" y="145"/>
                  </a:lnTo>
                  <a:lnTo>
                    <a:pt x="1483" y="128"/>
                  </a:lnTo>
                  <a:lnTo>
                    <a:pt x="1499" y="128"/>
                  </a:lnTo>
                  <a:lnTo>
                    <a:pt x="1530" y="145"/>
                  </a:lnTo>
                  <a:lnTo>
                    <a:pt x="1563" y="128"/>
                  </a:lnTo>
                  <a:lnTo>
                    <a:pt x="1547" y="112"/>
                  </a:lnTo>
                  <a:lnTo>
                    <a:pt x="1499" y="81"/>
                  </a:lnTo>
                  <a:lnTo>
                    <a:pt x="1514" y="81"/>
                  </a:lnTo>
                  <a:lnTo>
                    <a:pt x="1563" y="81"/>
                  </a:lnTo>
                  <a:lnTo>
                    <a:pt x="1595" y="81"/>
                  </a:lnTo>
                  <a:lnTo>
                    <a:pt x="1628" y="81"/>
                  </a:lnTo>
                  <a:lnTo>
                    <a:pt x="1660" y="96"/>
                  </a:lnTo>
                  <a:lnTo>
                    <a:pt x="1691" y="112"/>
                  </a:lnTo>
                  <a:lnTo>
                    <a:pt x="1708" y="145"/>
                  </a:lnTo>
                  <a:lnTo>
                    <a:pt x="1740" y="193"/>
                  </a:lnTo>
                  <a:lnTo>
                    <a:pt x="1789" y="193"/>
                  </a:lnTo>
                  <a:lnTo>
                    <a:pt x="1854" y="208"/>
                  </a:lnTo>
                  <a:lnTo>
                    <a:pt x="1869" y="208"/>
                  </a:lnTo>
                  <a:lnTo>
                    <a:pt x="1885" y="161"/>
                  </a:lnTo>
                  <a:lnTo>
                    <a:pt x="1901" y="128"/>
                  </a:lnTo>
                  <a:lnTo>
                    <a:pt x="1934" y="112"/>
                  </a:lnTo>
                  <a:lnTo>
                    <a:pt x="1950" y="112"/>
                  </a:lnTo>
                  <a:lnTo>
                    <a:pt x="1998" y="128"/>
                  </a:lnTo>
                  <a:lnTo>
                    <a:pt x="2015" y="128"/>
                  </a:lnTo>
                  <a:lnTo>
                    <a:pt x="2062" y="96"/>
                  </a:lnTo>
                  <a:lnTo>
                    <a:pt x="2095" y="81"/>
                  </a:lnTo>
                  <a:lnTo>
                    <a:pt x="2078" y="48"/>
                  </a:lnTo>
                  <a:lnTo>
                    <a:pt x="2143" y="0"/>
                  </a:lnTo>
                  <a:lnTo>
                    <a:pt x="2223" y="96"/>
                  </a:lnTo>
                  <a:lnTo>
                    <a:pt x="2272" y="145"/>
                  </a:lnTo>
                  <a:lnTo>
                    <a:pt x="2321" y="177"/>
                  </a:lnTo>
                  <a:lnTo>
                    <a:pt x="2353" y="193"/>
                  </a:lnTo>
                  <a:lnTo>
                    <a:pt x="2465" y="177"/>
                  </a:lnTo>
                  <a:lnTo>
                    <a:pt x="2498" y="193"/>
                  </a:lnTo>
                  <a:lnTo>
                    <a:pt x="2546" y="225"/>
                  </a:lnTo>
                  <a:lnTo>
                    <a:pt x="2530" y="257"/>
                  </a:lnTo>
                  <a:lnTo>
                    <a:pt x="2514" y="322"/>
                  </a:lnTo>
                  <a:lnTo>
                    <a:pt x="2514" y="386"/>
                  </a:lnTo>
                  <a:lnTo>
                    <a:pt x="2498" y="467"/>
                  </a:lnTo>
                  <a:lnTo>
                    <a:pt x="2514" y="547"/>
                  </a:lnTo>
                  <a:lnTo>
                    <a:pt x="2498" y="531"/>
                  </a:lnTo>
                  <a:lnTo>
                    <a:pt x="2482" y="595"/>
                  </a:lnTo>
                  <a:lnTo>
                    <a:pt x="2465" y="708"/>
                  </a:lnTo>
                  <a:lnTo>
                    <a:pt x="2498" y="708"/>
                  </a:lnTo>
                  <a:lnTo>
                    <a:pt x="2498" y="884"/>
                  </a:lnTo>
                  <a:lnTo>
                    <a:pt x="2498" y="949"/>
                  </a:lnTo>
                  <a:lnTo>
                    <a:pt x="2530" y="965"/>
                  </a:lnTo>
                  <a:lnTo>
                    <a:pt x="2546" y="998"/>
                  </a:lnTo>
                  <a:lnTo>
                    <a:pt x="2563" y="1045"/>
                  </a:lnTo>
                  <a:lnTo>
                    <a:pt x="2578" y="1094"/>
                  </a:lnTo>
                  <a:lnTo>
                    <a:pt x="2627" y="1078"/>
                  </a:lnTo>
                  <a:lnTo>
                    <a:pt x="2627" y="1094"/>
                  </a:lnTo>
                  <a:lnTo>
                    <a:pt x="2578" y="1110"/>
                  </a:lnTo>
                  <a:lnTo>
                    <a:pt x="2578" y="1158"/>
                  </a:lnTo>
                  <a:lnTo>
                    <a:pt x="2563" y="1190"/>
                  </a:lnTo>
                  <a:lnTo>
                    <a:pt x="2546" y="1223"/>
                  </a:lnTo>
                  <a:lnTo>
                    <a:pt x="2546" y="1270"/>
                  </a:lnTo>
                  <a:lnTo>
                    <a:pt x="2530" y="1319"/>
                  </a:lnTo>
                  <a:lnTo>
                    <a:pt x="2514" y="1351"/>
                  </a:lnTo>
                  <a:lnTo>
                    <a:pt x="2546" y="1367"/>
                  </a:lnTo>
                  <a:lnTo>
                    <a:pt x="2546" y="1415"/>
                  </a:lnTo>
                  <a:lnTo>
                    <a:pt x="2482" y="1431"/>
                  </a:lnTo>
                  <a:lnTo>
                    <a:pt x="2482" y="1464"/>
                  </a:lnTo>
                  <a:lnTo>
                    <a:pt x="2482" y="1625"/>
                  </a:lnTo>
                  <a:lnTo>
                    <a:pt x="2449" y="1641"/>
                  </a:lnTo>
                  <a:lnTo>
                    <a:pt x="2417" y="1657"/>
                  </a:lnTo>
                  <a:lnTo>
                    <a:pt x="2401" y="1672"/>
                  </a:lnTo>
                  <a:lnTo>
                    <a:pt x="2449" y="1721"/>
                  </a:lnTo>
                  <a:lnTo>
                    <a:pt x="2514" y="1770"/>
                  </a:lnTo>
                  <a:lnTo>
                    <a:pt x="2498" y="1801"/>
                  </a:lnTo>
                  <a:lnTo>
                    <a:pt x="2530" y="1817"/>
                  </a:lnTo>
                  <a:lnTo>
                    <a:pt x="2546" y="1786"/>
                  </a:lnTo>
                  <a:lnTo>
                    <a:pt x="2563" y="1801"/>
                  </a:lnTo>
                  <a:lnTo>
                    <a:pt x="2594" y="1817"/>
                  </a:lnTo>
                  <a:lnTo>
                    <a:pt x="2659" y="1850"/>
                  </a:lnTo>
                  <a:lnTo>
                    <a:pt x="2659" y="1817"/>
                  </a:lnTo>
                  <a:lnTo>
                    <a:pt x="2771" y="1817"/>
                  </a:lnTo>
                  <a:lnTo>
                    <a:pt x="2804" y="1721"/>
                  </a:lnTo>
                  <a:lnTo>
                    <a:pt x="2869" y="1721"/>
                  </a:lnTo>
                  <a:lnTo>
                    <a:pt x="2932" y="1721"/>
                  </a:lnTo>
                  <a:lnTo>
                    <a:pt x="2949" y="1801"/>
                  </a:lnTo>
                  <a:lnTo>
                    <a:pt x="2965" y="1833"/>
                  </a:lnTo>
                  <a:lnTo>
                    <a:pt x="2965" y="1866"/>
                  </a:lnTo>
                  <a:lnTo>
                    <a:pt x="2981" y="1882"/>
                  </a:lnTo>
                  <a:lnTo>
                    <a:pt x="2949" y="1946"/>
                  </a:lnTo>
                  <a:lnTo>
                    <a:pt x="2932" y="2027"/>
                  </a:lnTo>
                  <a:lnTo>
                    <a:pt x="3030" y="2123"/>
                  </a:lnTo>
                </a:path>
              </a:pathLst>
            </a:custGeom>
            <a:noFill/>
            <a:ln w="825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67" name="Freeform 19"/>
            <p:cNvSpPr>
              <a:spLocks/>
            </p:cNvSpPr>
            <p:nvPr/>
          </p:nvSpPr>
          <p:spPr bwMode="auto">
            <a:xfrm>
              <a:off x="6290" y="1229"/>
              <a:ext cx="1749" cy="1995"/>
            </a:xfrm>
            <a:custGeom>
              <a:avLst/>
              <a:gdLst>
                <a:gd name="T0" fmla="*/ 26 w 3497"/>
                <a:gd name="T1" fmla="*/ 13 h 3990"/>
                <a:gd name="T2" fmla="*/ 25 w 3497"/>
                <a:gd name="T3" fmla="*/ 14 h 3990"/>
                <a:gd name="T4" fmla="*/ 26 w 3497"/>
                <a:gd name="T5" fmla="*/ 17 h 3990"/>
                <a:gd name="T6" fmla="*/ 24 w 3497"/>
                <a:gd name="T7" fmla="*/ 18 h 3990"/>
                <a:gd name="T8" fmla="*/ 23 w 3497"/>
                <a:gd name="T9" fmla="*/ 20 h 3990"/>
                <a:gd name="T10" fmla="*/ 22 w 3497"/>
                <a:gd name="T11" fmla="*/ 23 h 3990"/>
                <a:gd name="T12" fmla="*/ 21 w 3497"/>
                <a:gd name="T13" fmla="*/ 24 h 3990"/>
                <a:gd name="T14" fmla="*/ 20 w 3497"/>
                <a:gd name="T15" fmla="*/ 26 h 3990"/>
                <a:gd name="T16" fmla="*/ 18 w 3497"/>
                <a:gd name="T17" fmla="*/ 29 h 3990"/>
                <a:gd name="T18" fmla="*/ 17 w 3497"/>
                <a:gd name="T19" fmla="*/ 29 h 3990"/>
                <a:gd name="T20" fmla="*/ 16 w 3497"/>
                <a:gd name="T21" fmla="*/ 30 h 3990"/>
                <a:gd name="T22" fmla="*/ 15 w 3497"/>
                <a:gd name="T23" fmla="*/ 31 h 3990"/>
                <a:gd name="T24" fmla="*/ 13 w 3497"/>
                <a:gd name="T25" fmla="*/ 31 h 3990"/>
                <a:gd name="T26" fmla="*/ 13 w 3497"/>
                <a:gd name="T27" fmla="*/ 31 h 3990"/>
                <a:gd name="T28" fmla="*/ 11 w 3497"/>
                <a:gd name="T29" fmla="*/ 30 h 3990"/>
                <a:gd name="T30" fmla="*/ 9 w 3497"/>
                <a:gd name="T31" fmla="*/ 29 h 3990"/>
                <a:gd name="T32" fmla="*/ 10 w 3497"/>
                <a:gd name="T33" fmla="*/ 28 h 3990"/>
                <a:gd name="T34" fmla="*/ 10 w 3497"/>
                <a:gd name="T35" fmla="*/ 26 h 3990"/>
                <a:gd name="T36" fmla="*/ 9 w 3497"/>
                <a:gd name="T37" fmla="*/ 25 h 3990"/>
                <a:gd name="T38" fmla="*/ 6 w 3497"/>
                <a:gd name="T39" fmla="*/ 24 h 3990"/>
                <a:gd name="T40" fmla="*/ 5 w 3497"/>
                <a:gd name="T41" fmla="*/ 24 h 3990"/>
                <a:gd name="T42" fmla="*/ 4 w 3497"/>
                <a:gd name="T43" fmla="*/ 23 h 3990"/>
                <a:gd name="T44" fmla="*/ 5 w 3497"/>
                <a:gd name="T45" fmla="*/ 18 h 3990"/>
                <a:gd name="T46" fmla="*/ 4 w 3497"/>
                <a:gd name="T47" fmla="*/ 16 h 3990"/>
                <a:gd name="T48" fmla="*/ 4 w 3497"/>
                <a:gd name="T49" fmla="*/ 14 h 3990"/>
                <a:gd name="T50" fmla="*/ 4 w 3497"/>
                <a:gd name="T51" fmla="*/ 12 h 3990"/>
                <a:gd name="T52" fmla="*/ 1 w 3497"/>
                <a:gd name="T53" fmla="*/ 12 h 3990"/>
                <a:gd name="T54" fmla="*/ 1 w 3497"/>
                <a:gd name="T55" fmla="*/ 10 h 3990"/>
                <a:gd name="T56" fmla="*/ 1 w 3497"/>
                <a:gd name="T57" fmla="*/ 10 h 3990"/>
                <a:gd name="T58" fmla="*/ 2 w 3497"/>
                <a:gd name="T59" fmla="*/ 9 h 3990"/>
                <a:gd name="T60" fmla="*/ 3 w 3497"/>
                <a:gd name="T61" fmla="*/ 9 h 3990"/>
                <a:gd name="T62" fmla="*/ 3 w 3497"/>
                <a:gd name="T63" fmla="*/ 8 h 3990"/>
                <a:gd name="T64" fmla="*/ 4 w 3497"/>
                <a:gd name="T65" fmla="*/ 7 h 3990"/>
                <a:gd name="T66" fmla="*/ 5 w 3497"/>
                <a:gd name="T67" fmla="*/ 6 h 3990"/>
                <a:gd name="T68" fmla="*/ 6 w 3497"/>
                <a:gd name="T69" fmla="*/ 5 h 3990"/>
                <a:gd name="T70" fmla="*/ 6 w 3497"/>
                <a:gd name="T71" fmla="*/ 4 h 3990"/>
                <a:gd name="T72" fmla="*/ 7 w 3497"/>
                <a:gd name="T73" fmla="*/ 2 h 3990"/>
                <a:gd name="T74" fmla="*/ 6 w 3497"/>
                <a:gd name="T75" fmla="*/ 2 h 3990"/>
                <a:gd name="T76" fmla="*/ 7 w 3497"/>
                <a:gd name="T77" fmla="*/ 1 h 3990"/>
                <a:gd name="T78" fmla="*/ 9 w 3497"/>
                <a:gd name="T79" fmla="*/ 1 h 3990"/>
                <a:gd name="T80" fmla="*/ 10 w 3497"/>
                <a:gd name="T81" fmla="*/ 2 h 3990"/>
                <a:gd name="T82" fmla="*/ 12 w 3497"/>
                <a:gd name="T83" fmla="*/ 2 h 3990"/>
                <a:gd name="T84" fmla="*/ 14 w 3497"/>
                <a:gd name="T85" fmla="*/ 2 h 3990"/>
                <a:gd name="T86" fmla="*/ 16 w 3497"/>
                <a:gd name="T87" fmla="*/ 2 h 3990"/>
                <a:gd name="T88" fmla="*/ 16 w 3497"/>
                <a:gd name="T89" fmla="*/ 3 h 3990"/>
                <a:gd name="T90" fmla="*/ 16 w 3497"/>
                <a:gd name="T91" fmla="*/ 6 h 3990"/>
                <a:gd name="T92" fmla="*/ 17 w 3497"/>
                <a:gd name="T93" fmla="*/ 7 h 3990"/>
                <a:gd name="T94" fmla="*/ 19 w 3497"/>
                <a:gd name="T95" fmla="*/ 8 h 3990"/>
                <a:gd name="T96" fmla="*/ 20 w 3497"/>
                <a:gd name="T97" fmla="*/ 9 h 3990"/>
                <a:gd name="T98" fmla="*/ 22 w 3497"/>
                <a:gd name="T99" fmla="*/ 10 h 3990"/>
                <a:gd name="T100" fmla="*/ 22 w 3497"/>
                <a:gd name="T101" fmla="*/ 8 h 3990"/>
                <a:gd name="T102" fmla="*/ 24 w 3497"/>
                <a:gd name="T103" fmla="*/ 8 h 3990"/>
                <a:gd name="T104" fmla="*/ 25 w 3497"/>
                <a:gd name="T105" fmla="*/ 10 h 3990"/>
                <a:gd name="T106" fmla="*/ 26 w 3497"/>
                <a:gd name="T107" fmla="*/ 10 h 3990"/>
                <a:gd name="T108" fmla="*/ 27 w 3497"/>
                <a:gd name="T109" fmla="*/ 10 h 3990"/>
                <a:gd name="T110" fmla="*/ 28 w 3497"/>
                <a:gd name="T111" fmla="*/ 11 h 39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497"/>
                <a:gd name="T169" fmla="*/ 0 h 3990"/>
                <a:gd name="T170" fmla="*/ 3497 w 3497"/>
                <a:gd name="T171" fmla="*/ 3990 h 399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497" h="3990">
                  <a:moveTo>
                    <a:pt x="3497" y="1415"/>
                  </a:moveTo>
                  <a:lnTo>
                    <a:pt x="3466" y="1464"/>
                  </a:lnTo>
                  <a:lnTo>
                    <a:pt x="3433" y="1511"/>
                  </a:lnTo>
                  <a:lnTo>
                    <a:pt x="3417" y="1528"/>
                  </a:lnTo>
                  <a:lnTo>
                    <a:pt x="3401" y="1560"/>
                  </a:lnTo>
                  <a:lnTo>
                    <a:pt x="3336" y="1544"/>
                  </a:lnTo>
                  <a:lnTo>
                    <a:pt x="3289" y="1576"/>
                  </a:lnTo>
                  <a:lnTo>
                    <a:pt x="3321" y="1641"/>
                  </a:lnTo>
                  <a:lnTo>
                    <a:pt x="3305" y="1656"/>
                  </a:lnTo>
                  <a:lnTo>
                    <a:pt x="3256" y="1641"/>
                  </a:lnTo>
                  <a:lnTo>
                    <a:pt x="3224" y="1673"/>
                  </a:lnTo>
                  <a:lnTo>
                    <a:pt x="3191" y="1721"/>
                  </a:lnTo>
                  <a:lnTo>
                    <a:pt x="3191" y="1737"/>
                  </a:lnTo>
                  <a:lnTo>
                    <a:pt x="3175" y="1785"/>
                  </a:lnTo>
                  <a:lnTo>
                    <a:pt x="3159" y="1834"/>
                  </a:lnTo>
                  <a:lnTo>
                    <a:pt x="3159" y="1882"/>
                  </a:lnTo>
                  <a:lnTo>
                    <a:pt x="3175" y="1946"/>
                  </a:lnTo>
                  <a:lnTo>
                    <a:pt x="3224" y="1995"/>
                  </a:lnTo>
                  <a:lnTo>
                    <a:pt x="3208" y="2042"/>
                  </a:lnTo>
                  <a:lnTo>
                    <a:pt x="3224" y="2075"/>
                  </a:lnTo>
                  <a:lnTo>
                    <a:pt x="3224" y="2123"/>
                  </a:lnTo>
                  <a:lnTo>
                    <a:pt x="3208" y="2187"/>
                  </a:lnTo>
                  <a:lnTo>
                    <a:pt x="3191" y="2236"/>
                  </a:lnTo>
                  <a:lnTo>
                    <a:pt x="3159" y="2268"/>
                  </a:lnTo>
                  <a:lnTo>
                    <a:pt x="3144" y="2268"/>
                  </a:lnTo>
                  <a:lnTo>
                    <a:pt x="3079" y="2268"/>
                  </a:lnTo>
                  <a:lnTo>
                    <a:pt x="3030" y="2268"/>
                  </a:lnTo>
                  <a:lnTo>
                    <a:pt x="3014" y="2268"/>
                  </a:lnTo>
                  <a:lnTo>
                    <a:pt x="3014" y="2284"/>
                  </a:lnTo>
                  <a:lnTo>
                    <a:pt x="2982" y="2284"/>
                  </a:lnTo>
                  <a:lnTo>
                    <a:pt x="2965" y="2332"/>
                  </a:lnTo>
                  <a:lnTo>
                    <a:pt x="2934" y="2365"/>
                  </a:lnTo>
                  <a:lnTo>
                    <a:pt x="2918" y="2413"/>
                  </a:lnTo>
                  <a:lnTo>
                    <a:pt x="2853" y="2493"/>
                  </a:lnTo>
                  <a:lnTo>
                    <a:pt x="2837" y="2558"/>
                  </a:lnTo>
                  <a:lnTo>
                    <a:pt x="2821" y="2573"/>
                  </a:lnTo>
                  <a:lnTo>
                    <a:pt x="2804" y="2638"/>
                  </a:lnTo>
                  <a:lnTo>
                    <a:pt x="2821" y="2670"/>
                  </a:lnTo>
                  <a:lnTo>
                    <a:pt x="2773" y="2718"/>
                  </a:lnTo>
                  <a:lnTo>
                    <a:pt x="2741" y="2767"/>
                  </a:lnTo>
                  <a:lnTo>
                    <a:pt x="2724" y="2799"/>
                  </a:lnTo>
                  <a:lnTo>
                    <a:pt x="2708" y="2847"/>
                  </a:lnTo>
                  <a:lnTo>
                    <a:pt x="2741" y="2895"/>
                  </a:lnTo>
                  <a:lnTo>
                    <a:pt x="2741" y="2912"/>
                  </a:lnTo>
                  <a:lnTo>
                    <a:pt x="2757" y="2960"/>
                  </a:lnTo>
                  <a:lnTo>
                    <a:pt x="2741" y="2992"/>
                  </a:lnTo>
                  <a:lnTo>
                    <a:pt x="2708" y="3024"/>
                  </a:lnTo>
                  <a:lnTo>
                    <a:pt x="2692" y="3056"/>
                  </a:lnTo>
                  <a:lnTo>
                    <a:pt x="2643" y="3056"/>
                  </a:lnTo>
                  <a:lnTo>
                    <a:pt x="2627" y="3089"/>
                  </a:lnTo>
                  <a:lnTo>
                    <a:pt x="2612" y="3169"/>
                  </a:lnTo>
                  <a:lnTo>
                    <a:pt x="2579" y="3234"/>
                  </a:lnTo>
                  <a:lnTo>
                    <a:pt x="2579" y="3265"/>
                  </a:lnTo>
                  <a:lnTo>
                    <a:pt x="2579" y="3314"/>
                  </a:lnTo>
                  <a:lnTo>
                    <a:pt x="2515" y="3330"/>
                  </a:lnTo>
                  <a:lnTo>
                    <a:pt x="2466" y="3314"/>
                  </a:lnTo>
                  <a:lnTo>
                    <a:pt x="2402" y="3361"/>
                  </a:lnTo>
                  <a:lnTo>
                    <a:pt x="2370" y="3410"/>
                  </a:lnTo>
                  <a:lnTo>
                    <a:pt x="2354" y="3475"/>
                  </a:lnTo>
                  <a:lnTo>
                    <a:pt x="2337" y="3506"/>
                  </a:lnTo>
                  <a:lnTo>
                    <a:pt x="2289" y="3555"/>
                  </a:lnTo>
                  <a:lnTo>
                    <a:pt x="2241" y="3571"/>
                  </a:lnTo>
                  <a:lnTo>
                    <a:pt x="2209" y="3587"/>
                  </a:lnTo>
                  <a:lnTo>
                    <a:pt x="2192" y="3587"/>
                  </a:lnTo>
                  <a:lnTo>
                    <a:pt x="2209" y="3635"/>
                  </a:lnTo>
                  <a:lnTo>
                    <a:pt x="2176" y="3651"/>
                  </a:lnTo>
                  <a:lnTo>
                    <a:pt x="2176" y="3635"/>
                  </a:lnTo>
                  <a:lnTo>
                    <a:pt x="2144" y="3635"/>
                  </a:lnTo>
                  <a:lnTo>
                    <a:pt x="2160" y="3667"/>
                  </a:lnTo>
                  <a:lnTo>
                    <a:pt x="2160" y="3684"/>
                  </a:lnTo>
                  <a:lnTo>
                    <a:pt x="2128" y="3700"/>
                  </a:lnTo>
                  <a:lnTo>
                    <a:pt x="2128" y="3716"/>
                  </a:lnTo>
                  <a:lnTo>
                    <a:pt x="2031" y="3765"/>
                  </a:lnTo>
                  <a:lnTo>
                    <a:pt x="1999" y="3732"/>
                  </a:lnTo>
                  <a:lnTo>
                    <a:pt x="1983" y="3748"/>
                  </a:lnTo>
                  <a:lnTo>
                    <a:pt x="1999" y="3765"/>
                  </a:lnTo>
                  <a:lnTo>
                    <a:pt x="1983" y="3796"/>
                  </a:lnTo>
                  <a:lnTo>
                    <a:pt x="1983" y="3812"/>
                  </a:lnTo>
                  <a:lnTo>
                    <a:pt x="1983" y="3845"/>
                  </a:lnTo>
                  <a:lnTo>
                    <a:pt x="1983" y="3861"/>
                  </a:lnTo>
                  <a:lnTo>
                    <a:pt x="1934" y="3877"/>
                  </a:lnTo>
                  <a:lnTo>
                    <a:pt x="1887" y="3892"/>
                  </a:lnTo>
                  <a:lnTo>
                    <a:pt x="1854" y="3908"/>
                  </a:lnTo>
                  <a:lnTo>
                    <a:pt x="1805" y="3925"/>
                  </a:lnTo>
                  <a:lnTo>
                    <a:pt x="1789" y="3925"/>
                  </a:lnTo>
                  <a:lnTo>
                    <a:pt x="1773" y="3973"/>
                  </a:lnTo>
                  <a:lnTo>
                    <a:pt x="1741" y="3990"/>
                  </a:lnTo>
                  <a:lnTo>
                    <a:pt x="1741" y="3973"/>
                  </a:lnTo>
                  <a:lnTo>
                    <a:pt x="1709" y="3941"/>
                  </a:lnTo>
                  <a:lnTo>
                    <a:pt x="1677" y="3941"/>
                  </a:lnTo>
                  <a:lnTo>
                    <a:pt x="1644" y="3957"/>
                  </a:lnTo>
                  <a:lnTo>
                    <a:pt x="1612" y="3973"/>
                  </a:lnTo>
                  <a:lnTo>
                    <a:pt x="1596" y="3990"/>
                  </a:lnTo>
                  <a:lnTo>
                    <a:pt x="1612" y="3941"/>
                  </a:lnTo>
                  <a:lnTo>
                    <a:pt x="1628" y="3925"/>
                  </a:lnTo>
                  <a:lnTo>
                    <a:pt x="1661" y="3908"/>
                  </a:lnTo>
                  <a:lnTo>
                    <a:pt x="1677" y="3877"/>
                  </a:lnTo>
                  <a:lnTo>
                    <a:pt x="1644" y="3877"/>
                  </a:lnTo>
                  <a:lnTo>
                    <a:pt x="1644" y="3845"/>
                  </a:lnTo>
                  <a:lnTo>
                    <a:pt x="1612" y="3845"/>
                  </a:lnTo>
                  <a:lnTo>
                    <a:pt x="1548" y="3845"/>
                  </a:lnTo>
                  <a:lnTo>
                    <a:pt x="1500" y="3828"/>
                  </a:lnTo>
                  <a:lnTo>
                    <a:pt x="1467" y="3828"/>
                  </a:lnTo>
                  <a:lnTo>
                    <a:pt x="1435" y="3812"/>
                  </a:lnTo>
                  <a:lnTo>
                    <a:pt x="1355" y="3812"/>
                  </a:lnTo>
                  <a:lnTo>
                    <a:pt x="1338" y="3796"/>
                  </a:lnTo>
                  <a:lnTo>
                    <a:pt x="1257" y="3765"/>
                  </a:lnTo>
                  <a:lnTo>
                    <a:pt x="1209" y="3748"/>
                  </a:lnTo>
                  <a:lnTo>
                    <a:pt x="1177" y="3716"/>
                  </a:lnTo>
                  <a:lnTo>
                    <a:pt x="1145" y="3700"/>
                  </a:lnTo>
                  <a:lnTo>
                    <a:pt x="1113" y="3700"/>
                  </a:lnTo>
                  <a:lnTo>
                    <a:pt x="1096" y="3700"/>
                  </a:lnTo>
                  <a:lnTo>
                    <a:pt x="1080" y="3684"/>
                  </a:lnTo>
                  <a:lnTo>
                    <a:pt x="1080" y="3651"/>
                  </a:lnTo>
                  <a:lnTo>
                    <a:pt x="1080" y="3635"/>
                  </a:lnTo>
                  <a:lnTo>
                    <a:pt x="1080" y="3620"/>
                  </a:lnTo>
                  <a:lnTo>
                    <a:pt x="1096" y="3620"/>
                  </a:lnTo>
                  <a:lnTo>
                    <a:pt x="1080" y="3522"/>
                  </a:lnTo>
                  <a:lnTo>
                    <a:pt x="1177" y="3475"/>
                  </a:lnTo>
                  <a:lnTo>
                    <a:pt x="1241" y="3426"/>
                  </a:lnTo>
                  <a:lnTo>
                    <a:pt x="1257" y="3410"/>
                  </a:lnTo>
                  <a:lnTo>
                    <a:pt x="1225" y="3346"/>
                  </a:lnTo>
                  <a:lnTo>
                    <a:pt x="1241" y="3330"/>
                  </a:lnTo>
                  <a:lnTo>
                    <a:pt x="1274" y="3298"/>
                  </a:lnTo>
                  <a:lnTo>
                    <a:pt x="1241" y="3281"/>
                  </a:lnTo>
                  <a:lnTo>
                    <a:pt x="1257" y="3249"/>
                  </a:lnTo>
                  <a:lnTo>
                    <a:pt x="1257" y="3234"/>
                  </a:lnTo>
                  <a:lnTo>
                    <a:pt x="1241" y="3218"/>
                  </a:lnTo>
                  <a:lnTo>
                    <a:pt x="1241" y="3169"/>
                  </a:lnTo>
                  <a:lnTo>
                    <a:pt x="1161" y="3185"/>
                  </a:lnTo>
                  <a:lnTo>
                    <a:pt x="1145" y="3169"/>
                  </a:lnTo>
                  <a:lnTo>
                    <a:pt x="1129" y="3153"/>
                  </a:lnTo>
                  <a:lnTo>
                    <a:pt x="1096" y="3153"/>
                  </a:lnTo>
                  <a:lnTo>
                    <a:pt x="1048" y="3185"/>
                  </a:lnTo>
                  <a:lnTo>
                    <a:pt x="1033" y="3136"/>
                  </a:lnTo>
                  <a:lnTo>
                    <a:pt x="1000" y="3104"/>
                  </a:lnTo>
                  <a:lnTo>
                    <a:pt x="951" y="3104"/>
                  </a:lnTo>
                  <a:lnTo>
                    <a:pt x="903" y="3089"/>
                  </a:lnTo>
                  <a:lnTo>
                    <a:pt x="807" y="3073"/>
                  </a:lnTo>
                  <a:lnTo>
                    <a:pt x="742" y="3040"/>
                  </a:lnTo>
                  <a:lnTo>
                    <a:pt x="726" y="3008"/>
                  </a:lnTo>
                  <a:lnTo>
                    <a:pt x="693" y="2992"/>
                  </a:lnTo>
                  <a:lnTo>
                    <a:pt x="662" y="2975"/>
                  </a:lnTo>
                  <a:lnTo>
                    <a:pt x="646" y="2975"/>
                  </a:lnTo>
                  <a:lnTo>
                    <a:pt x="646" y="2992"/>
                  </a:lnTo>
                  <a:lnTo>
                    <a:pt x="646" y="3040"/>
                  </a:lnTo>
                  <a:lnTo>
                    <a:pt x="613" y="3024"/>
                  </a:lnTo>
                  <a:lnTo>
                    <a:pt x="597" y="2960"/>
                  </a:lnTo>
                  <a:lnTo>
                    <a:pt x="581" y="2912"/>
                  </a:lnTo>
                  <a:lnTo>
                    <a:pt x="564" y="2879"/>
                  </a:lnTo>
                  <a:lnTo>
                    <a:pt x="532" y="2879"/>
                  </a:lnTo>
                  <a:lnTo>
                    <a:pt x="516" y="2879"/>
                  </a:lnTo>
                  <a:lnTo>
                    <a:pt x="516" y="2863"/>
                  </a:lnTo>
                  <a:lnTo>
                    <a:pt x="483" y="2847"/>
                  </a:lnTo>
                  <a:lnTo>
                    <a:pt x="483" y="2832"/>
                  </a:lnTo>
                  <a:lnTo>
                    <a:pt x="548" y="2718"/>
                  </a:lnTo>
                  <a:lnTo>
                    <a:pt x="564" y="2670"/>
                  </a:lnTo>
                  <a:lnTo>
                    <a:pt x="581" y="2429"/>
                  </a:lnTo>
                  <a:lnTo>
                    <a:pt x="581" y="2332"/>
                  </a:lnTo>
                  <a:lnTo>
                    <a:pt x="581" y="2284"/>
                  </a:lnTo>
                  <a:lnTo>
                    <a:pt x="548" y="2220"/>
                  </a:lnTo>
                  <a:lnTo>
                    <a:pt x="548" y="2203"/>
                  </a:lnTo>
                  <a:lnTo>
                    <a:pt x="516" y="2156"/>
                  </a:lnTo>
                  <a:lnTo>
                    <a:pt x="500" y="2123"/>
                  </a:lnTo>
                  <a:lnTo>
                    <a:pt x="500" y="2042"/>
                  </a:lnTo>
                  <a:lnTo>
                    <a:pt x="500" y="2027"/>
                  </a:lnTo>
                  <a:lnTo>
                    <a:pt x="468" y="2027"/>
                  </a:lnTo>
                  <a:lnTo>
                    <a:pt x="468" y="1995"/>
                  </a:lnTo>
                  <a:lnTo>
                    <a:pt x="500" y="1979"/>
                  </a:lnTo>
                  <a:lnTo>
                    <a:pt x="500" y="1915"/>
                  </a:lnTo>
                  <a:lnTo>
                    <a:pt x="532" y="1850"/>
                  </a:lnTo>
                  <a:lnTo>
                    <a:pt x="516" y="1817"/>
                  </a:lnTo>
                  <a:lnTo>
                    <a:pt x="468" y="1801"/>
                  </a:lnTo>
                  <a:lnTo>
                    <a:pt x="452" y="1785"/>
                  </a:lnTo>
                  <a:lnTo>
                    <a:pt x="436" y="1785"/>
                  </a:lnTo>
                  <a:lnTo>
                    <a:pt x="436" y="1754"/>
                  </a:lnTo>
                  <a:lnTo>
                    <a:pt x="420" y="1721"/>
                  </a:lnTo>
                  <a:lnTo>
                    <a:pt x="436" y="1705"/>
                  </a:lnTo>
                  <a:lnTo>
                    <a:pt x="468" y="1641"/>
                  </a:lnTo>
                  <a:lnTo>
                    <a:pt x="452" y="1593"/>
                  </a:lnTo>
                  <a:lnTo>
                    <a:pt x="452" y="1528"/>
                  </a:lnTo>
                  <a:lnTo>
                    <a:pt x="420" y="1496"/>
                  </a:lnTo>
                  <a:lnTo>
                    <a:pt x="403" y="1464"/>
                  </a:lnTo>
                  <a:lnTo>
                    <a:pt x="339" y="1431"/>
                  </a:lnTo>
                  <a:lnTo>
                    <a:pt x="291" y="1415"/>
                  </a:lnTo>
                  <a:lnTo>
                    <a:pt x="259" y="1448"/>
                  </a:lnTo>
                  <a:lnTo>
                    <a:pt x="210" y="1464"/>
                  </a:lnTo>
                  <a:lnTo>
                    <a:pt x="161" y="1496"/>
                  </a:lnTo>
                  <a:lnTo>
                    <a:pt x="81" y="1448"/>
                  </a:lnTo>
                  <a:lnTo>
                    <a:pt x="81" y="1399"/>
                  </a:lnTo>
                  <a:lnTo>
                    <a:pt x="16" y="1384"/>
                  </a:lnTo>
                  <a:lnTo>
                    <a:pt x="0" y="1351"/>
                  </a:lnTo>
                  <a:lnTo>
                    <a:pt x="16" y="1319"/>
                  </a:lnTo>
                  <a:lnTo>
                    <a:pt x="16" y="1287"/>
                  </a:lnTo>
                  <a:lnTo>
                    <a:pt x="16" y="1239"/>
                  </a:lnTo>
                  <a:lnTo>
                    <a:pt x="33" y="1207"/>
                  </a:lnTo>
                  <a:lnTo>
                    <a:pt x="16" y="1174"/>
                  </a:lnTo>
                  <a:lnTo>
                    <a:pt x="16" y="1142"/>
                  </a:lnTo>
                  <a:lnTo>
                    <a:pt x="33" y="1142"/>
                  </a:lnTo>
                  <a:lnTo>
                    <a:pt x="49" y="1207"/>
                  </a:lnTo>
                  <a:lnTo>
                    <a:pt x="65" y="1207"/>
                  </a:lnTo>
                  <a:lnTo>
                    <a:pt x="81" y="1223"/>
                  </a:lnTo>
                  <a:lnTo>
                    <a:pt x="114" y="1270"/>
                  </a:lnTo>
                  <a:lnTo>
                    <a:pt x="145" y="1270"/>
                  </a:lnTo>
                  <a:lnTo>
                    <a:pt x="145" y="1239"/>
                  </a:lnTo>
                  <a:lnTo>
                    <a:pt x="130" y="1190"/>
                  </a:lnTo>
                  <a:lnTo>
                    <a:pt x="97" y="1158"/>
                  </a:lnTo>
                  <a:lnTo>
                    <a:pt x="114" y="1142"/>
                  </a:lnTo>
                  <a:lnTo>
                    <a:pt x="145" y="1142"/>
                  </a:lnTo>
                  <a:lnTo>
                    <a:pt x="177" y="1142"/>
                  </a:lnTo>
                  <a:lnTo>
                    <a:pt x="194" y="1142"/>
                  </a:lnTo>
                  <a:lnTo>
                    <a:pt x="210" y="1125"/>
                  </a:lnTo>
                  <a:lnTo>
                    <a:pt x="194" y="1110"/>
                  </a:lnTo>
                  <a:lnTo>
                    <a:pt x="145" y="1094"/>
                  </a:lnTo>
                  <a:lnTo>
                    <a:pt x="177" y="1029"/>
                  </a:lnTo>
                  <a:lnTo>
                    <a:pt x="210" y="1062"/>
                  </a:lnTo>
                  <a:lnTo>
                    <a:pt x="275" y="1045"/>
                  </a:lnTo>
                  <a:lnTo>
                    <a:pt x="275" y="1062"/>
                  </a:lnTo>
                  <a:lnTo>
                    <a:pt x="307" y="1045"/>
                  </a:lnTo>
                  <a:lnTo>
                    <a:pt x="291" y="1029"/>
                  </a:lnTo>
                  <a:lnTo>
                    <a:pt x="307" y="1013"/>
                  </a:lnTo>
                  <a:lnTo>
                    <a:pt x="339" y="997"/>
                  </a:lnTo>
                  <a:lnTo>
                    <a:pt x="355" y="982"/>
                  </a:lnTo>
                  <a:lnTo>
                    <a:pt x="371" y="965"/>
                  </a:lnTo>
                  <a:lnTo>
                    <a:pt x="403" y="949"/>
                  </a:lnTo>
                  <a:lnTo>
                    <a:pt x="436" y="949"/>
                  </a:lnTo>
                  <a:lnTo>
                    <a:pt x="452" y="933"/>
                  </a:lnTo>
                  <a:lnTo>
                    <a:pt x="468" y="917"/>
                  </a:lnTo>
                  <a:lnTo>
                    <a:pt x="468" y="901"/>
                  </a:lnTo>
                  <a:lnTo>
                    <a:pt x="452" y="868"/>
                  </a:lnTo>
                  <a:lnTo>
                    <a:pt x="436" y="853"/>
                  </a:lnTo>
                  <a:lnTo>
                    <a:pt x="452" y="821"/>
                  </a:lnTo>
                  <a:lnTo>
                    <a:pt x="516" y="821"/>
                  </a:lnTo>
                  <a:lnTo>
                    <a:pt x="532" y="868"/>
                  </a:lnTo>
                  <a:lnTo>
                    <a:pt x="564" y="853"/>
                  </a:lnTo>
                  <a:lnTo>
                    <a:pt x="564" y="821"/>
                  </a:lnTo>
                  <a:lnTo>
                    <a:pt x="581" y="772"/>
                  </a:lnTo>
                  <a:lnTo>
                    <a:pt x="581" y="739"/>
                  </a:lnTo>
                  <a:lnTo>
                    <a:pt x="597" y="708"/>
                  </a:lnTo>
                  <a:lnTo>
                    <a:pt x="613" y="676"/>
                  </a:lnTo>
                  <a:lnTo>
                    <a:pt x="629" y="627"/>
                  </a:lnTo>
                  <a:lnTo>
                    <a:pt x="662" y="596"/>
                  </a:lnTo>
                  <a:lnTo>
                    <a:pt x="677" y="579"/>
                  </a:lnTo>
                  <a:lnTo>
                    <a:pt x="693" y="579"/>
                  </a:lnTo>
                  <a:lnTo>
                    <a:pt x="693" y="547"/>
                  </a:lnTo>
                  <a:lnTo>
                    <a:pt x="677" y="531"/>
                  </a:lnTo>
                  <a:lnTo>
                    <a:pt x="677" y="498"/>
                  </a:lnTo>
                  <a:lnTo>
                    <a:pt x="662" y="482"/>
                  </a:lnTo>
                  <a:lnTo>
                    <a:pt x="646" y="451"/>
                  </a:lnTo>
                  <a:lnTo>
                    <a:pt x="613" y="435"/>
                  </a:lnTo>
                  <a:lnTo>
                    <a:pt x="629" y="418"/>
                  </a:lnTo>
                  <a:lnTo>
                    <a:pt x="662" y="386"/>
                  </a:lnTo>
                  <a:lnTo>
                    <a:pt x="709" y="386"/>
                  </a:lnTo>
                  <a:lnTo>
                    <a:pt x="709" y="322"/>
                  </a:lnTo>
                  <a:lnTo>
                    <a:pt x="709" y="290"/>
                  </a:lnTo>
                  <a:lnTo>
                    <a:pt x="726" y="257"/>
                  </a:lnTo>
                  <a:lnTo>
                    <a:pt x="774" y="241"/>
                  </a:lnTo>
                  <a:lnTo>
                    <a:pt x="774" y="225"/>
                  </a:lnTo>
                  <a:lnTo>
                    <a:pt x="790" y="209"/>
                  </a:lnTo>
                  <a:lnTo>
                    <a:pt x="774" y="209"/>
                  </a:lnTo>
                  <a:lnTo>
                    <a:pt x="774" y="192"/>
                  </a:lnTo>
                  <a:lnTo>
                    <a:pt x="742" y="192"/>
                  </a:lnTo>
                  <a:lnTo>
                    <a:pt x="742" y="209"/>
                  </a:lnTo>
                  <a:lnTo>
                    <a:pt x="726" y="225"/>
                  </a:lnTo>
                  <a:lnTo>
                    <a:pt x="709" y="225"/>
                  </a:lnTo>
                  <a:lnTo>
                    <a:pt x="693" y="192"/>
                  </a:lnTo>
                  <a:lnTo>
                    <a:pt x="693" y="177"/>
                  </a:lnTo>
                  <a:lnTo>
                    <a:pt x="693" y="129"/>
                  </a:lnTo>
                  <a:lnTo>
                    <a:pt x="742" y="112"/>
                  </a:lnTo>
                  <a:lnTo>
                    <a:pt x="758" y="80"/>
                  </a:lnTo>
                  <a:lnTo>
                    <a:pt x="758" y="49"/>
                  </a:lnTo>
                  <a:lnTo>
                    <a:pt x="774" y="0"/>
                  </a:lnTo>
                  <a:lnTo>
                    <a:pt x="807" y="32"/>
                  </a:lnTo>
                  <a:lnTo>
                    <a:pt x="854" y="49"/>
                  </a:lnTo>
                  <a:lnTo>
                    <a:pt x="870" y="16"/>
                  </a:lnTo>
                  <a:lnTo>
                    <a:pt x="919" y="0"/>
                  </a:lnTo>
                  <a:lnTo>
                    <a:pt x="968" y="16"/>
                  </a:lnTo>
                  <a:lnTo>
                    <a:pt x="984" y="32"/>
                  </a:lnTo>
                  <a:lnTo>
                    <a:pt x="1015" y="65"/>
                  </a:lnTo>
                  <a:lnTo>
                    <a:pt x="1048" y="65"/>
                  </a:lnTo>
                  <a:lnTo>
                    <a:pt x="1064" y="65"/>
                  </a:lnTo>
                  <a:lnTo>
                    <a:pt x="1096" y="96"/>
                  </a:lnTo>
                  <a:lnTo>
                    <a:pt x="1113" y="112"/>
                  </a:lnTo>
                  <a:lnTo>
                    <a:pt x="1145" y="129"/>
                  </a:lnTo>
                  <a:lnTo>
                    <a:pt x="1161" y="145"/>
                  </a:lnTo>
                  <a:lnTo>
                    <a:pt x="1194" y="161"/>
                  </a:lnTo>
                  <a:lnTo>
                    <a:pt x="1194" y="209"/>
                  </a:lnTo>
                  <a:lnTo>
                    <a:pt x="1225" y="225"/>
                  </a:lnTo>
                  <a:lnTo>
                    <a:pt x="1257" y="225"/>
                  </a:lnTo>
                  <a:lnTo>
                    <a:pt x="1257" y="209"/>
                  </a:lnTo>
                  <a:lnTo>
                    <a:pt x="1274" y="192"/>
                  </a:lnTo>
                  <a:lnTo>
                    <a:pt x="1355" y="161"/>
                  </a:lnTo>
                  <a:lnTo>
                    <a:pt x="1402" y="161"/>
                  </a:lnTo>
                  <a:lnTo>
                    <a:pt x="1418" y="177"/>
                  </a:lnTo>
                  <a:lnTo>
                    <a:pt x="1451" y="177"/>
                  </a:lnTo>
                  <a:lnTo>
                    <a:pt x="1483" y="177"/>
                  </a:lnTo>
                  <a:lnTo>
                    <a:pt x="1516" y="177"/>
                  </a:lnTo>
                  <a:lnTo>
                    <a:pt x="1548" y="192"/>
                  </a:lnTo>
                  <a:lnTo>
                    <a:pt x="1580" y="177"/>
                  </a:lnTo>
                  <a:lnTo>
                    <a:pt x="1596" y="161"/>
                  </a:lnTo>
                  <a:lnTo>
                    <a:pt x="1677" y="161"/>
                  </a:lnTo>
                  <a:lnTo>
                    <a:pt x="1741" y="161"/>
                  </a:lnTo>
                  <a:lnTo>
                    <a:pt x="1789" y="145"/>
                  </a:lnTo>
                  <a:lnTo>
                    <a:pt x="1805" y="112"/>
                  </a:lnTo>
                  <a:lnTo>
                    <a:pt x="1854" y="112"/>
                  </a:lnTo>
                  <a:lnTo>
                    <a:pt x="1903" y="112"/>
                  </a:lnTo>
                  <a:lnTo>
                    <a:pt x="1967" y="145"/>
                  </a:lnTo>
                  <a:lnTo>
                    <a:pt x="1967" y="161"/>
                  </a:lnTo>
                  <a:lnTo>
                    <a:pt x="1950" y="177"/>
                  </a:lnTo>
                  <a:lnTo>
                    <a:pt x="1934" y="192"/>
                  </a:lnTo>
                  <a:lnTo>
                    <a:pt x="1950" y="225"/>
                  </a:lnTo>
                  <a:lnTo>
                    <a:pt x="1967" y="257"/>
                  </a:lnTo>
                  <a:lnTo>
                    <a:pt x="1950" y="306"/>
                  </a:lnTo>
                  <a:lnTo>
                    <a:pt x="1967" y="306"/>
                  </a:lnTo>
                  <a:lnTo>
                    <a:pt x="1983" y="322"/>
                  </a:lnTo>
                  <a:lnTo>
                    <a:pt x="1967" y="354"/>
                  </a:lnTo>
                  <a:lnTo>
                    <a:pt x="1950" y="402"/>
                  </a:lnTo>
                  <a:lnTo>
                    <a:pt x="1950" y="435"/>
                  </a:lnTo>
                  <a:lnTo>
                    <a:pt x="1950" y="498"/>
                  </a:lnTo>
                  <a:lnTo>
                    <a:pt x="1918" y="611"/>
                  </a:lnTo>
                  <a:lnTo>
                    <a:pt x="1918" y="659"/>
                  </a:lnTo>
                  <a:lnTo>
                    <a:pt x="1950" y="692"/>
                  </a:lnTo>
                  <a:lnTo>
                    <a:pt x="1983" y="723"/>
                  </a:lnTo>
                  <a:lnTo>
                    <a:pt x="2031" y="723"/>
                  </a:lnTo>
                  <a:lnTo>
                    <a:pt x="2064" y="739"/>
                  </a:lnTo>
                  <a:lnTo>
                    <a:pt x="2095" y="772"/>
                  </a:lnTo>
                  <a:lnTo>
                    <a:pt x="2111" y="804"/>
                  </a:lnTo>
                  <a:lnTo>
                    <a:pt x="2111" y="821"/>
                  </a:lnTo>
                  <a:lnTo>
                    <a:pt x="2128" y="837"/>
                  </a:lnTo>
                  <a:lnTo>
                    <a:pt x="2144" y="884"/>
                  </a:lnTo>
                  <a:lnTo>
                    <a:pt x="2160" y="917"/>
                  </a:lnTo>
                  <a:lnTo>
                    <a:pt x="2176" y="933"/>
                  </a:lnTo>
                  <a:lnTo>
                    <a:pt x="2209" y="917"/>
                  </a:lnTo>
                  <a:lnTo>
                    <a:pt x="2289" y="933"/>
                  </a:lnTo>
                  <a:lnTo>
                    <a:pt x="2305" y="901"/>
                  </a:lnTo>
                  <a:lnTo>
                    <a:pt x="2321" y="901"/>
                  </a:lnTo>
                  <a:lnTo>
                    <a:pt x="2370" y="982"/>
                  </a:lnTo>
                  <a:lnTo>
                    <a:pt x="2402" y="982"/>
                  </a:lnTo>
                  <a:lnTo>
                    <a:pt x="2435" y="982"/>
                  </a:lnTo>
                  <a:lnTo>
                    <a:pt x="2450" y="997"/>
                  </a:lnTo>
                  <a:lnTo>
                    <a:pt x="2482" y="1013"/>
                  </a:lnTo>
                  <a:lnTo>
                    <a:pt x="2515" y="1013"/>
                  </a:lnTo>
                  <a:lnTo>
                    <a:pt x="2515" y="1045"/>
                  </a:lnTo>
                  <a:lnTo>
                    <a:pt x="2515" y="1078"/>
                  </a:lnTo>
                  <a:lnTo>
                    <a:pt x="2547" y="1094"/>
                  </a:lnTo>
                  <a:lnTo>
                    <a:pt x="2547" y="1045"/>
                  </a:lnTo>
                  <a:lnTo>
                    <a:pt x="2612" y="1078"/>
                  </a:lnTo>
                  <a:lnTo>
                    <a:pt x="2643" y="1110"/>
                  </a:lnTo>
                  <a:lnTo>
                    <a:pt x="2660" y="1125"/>
                  </a:lnTo>
                  <a:lnTo>
                    <a:pt x="2692" y="1158"/>
                  </a:lnTo>
                  <a:lnTo>
                    <a:pt x="2741" y="1125"/>
                  </a:lnTo>
                  <a:lnTo>
                    <a:pt x="2757" y="1094"/>
                  </a:lnTo>
                  <a:lnTo>
                    <a:pt x="2789" y="1062"/>
                  </a:lnTo>
                  <a:lnTo>
                    <a:pt x="2804" y="1013"/>
                  </a:lnTo>
                  <a:lnTo>
                    <a:pt x="2821" y="997"/>
                  </a:lnTo>
                  <a:lnTo>
                    <a:pt x="2837" y="965"/>
                  </a:lnTo>
                  <a:lnTo>
                    <a:pt x="2789" y="949"/>
                  </a:lnTo>
                  <a:lnTo>
                    <a:pt x="2804" y="933"/>
                  </a:lnTo>
                  <a:lnTo>
                    <a:pt x="2902" y="901"/>
                  </a:lnTo>
                  <a:lnTo>
                    <a:pt x="2950" y="884"/>
                  </a:lnTo>
                  <a:lnTo>
                    <a:pt x="2950" y="917"/>
                  </a:lnTo>
                  <a:lnTo>
                    <a:pt x="2982" y="949"/>
                  </a:lnTo>
                  <a:lnTo>
                    <a:pt x="2998" y="949"/>
                  </a:lnTo>
                  <a:lnTo>
                    <a:pt x="3030" y="982"/>
                  </a:lnTo>
                  <a:lnTo>
                    <a:pt x="3079" y="982"/>
                  </a:lnTo>
                  <a:lnTo>
                    <a:pt x="3063" y="1078"/>
                  </a:lnTo>
                  <a:lnTo>
                    <a:pt x="3079" y="1094"/>
                  </a:lnTo>
                  <a:lnTo>
                    <a:pt x="3111" y="1110"/>
                  </a:lnTo>
                  <a:lnTo>
                    <a:pt x="3128" y="1142"/>
                  </a:lnTo>
                  <a:lnTo>
                    <a:pt x="3175" y="1158"/>
                  </a:lnTo>
                  <a:lnTo>
                    <a:pt x="3159" y="1174"/>
                  </a:lnTo>
                  <a:lnTo>
                    <a:pt x="3144" y="1207"/>
                  </a:lnTo>
                  <a:lnTo>
                    <a:pt x="3144" y="1254"/>
                  </a:lnTo>
                  <a:lnTo>
                    <a:pt x="3191" y="1254"/>
                  </a:lnTo>
                  <a:lnTo>
                    <a:pt x="3208" y="1287"/>
                  </a:lnTo>
                  <a:lnTo>
                    <a:pt x="3208" y="1303"/>
                  </a:lnTo>
                  <a:lnTo>
                    <a:pt x="3240" y="1303"/>
                  </a:lnTo>
                  <a:lnTo>
                    <a:pt x="3224" y="1270"/>
                  </a:lnTo>
                  <a:lnTo>
                    <a:pt x="3272" y="1239"/>
                  </a:lnTo>
                  <a:lnTo>
                    <a:pt x="3289" y="1223"/>
                  </a:lnTo>
                  <a:lnTo>
                    <a:pt x="3289" y="1174"/>
                  </a:lnTo>
                  <a:lnTo>
                    <a:pt x="3289" y="1142"/>
                  </a:lnTo>
                  <a:lnTo>
                    <a:pt x="3352" y="1125"/>
                  </a:lnTo>
                  <a:lnTo>
                    <a:pt x="3385" y="1158"/>
                  </a:lnTo>
                  <a:lnTo>
                    <a:pt x="3417" y="1174"/>
                  </a:lnTo>
                  <a:lnTo>
                    <a:pt x="3417" y="1223"/>
                  </a:lnTo>
                  <a:lnTo>
                    <a:pt x="3417" y="1239"/>
                  </a:lnTo>
                  <a:lnTo>
                    <a:pt x="3433" y="1254"/>
                  </a:lnTo>
                  <a:lnTo>
                    <a:pt x="3417" y="1287"/>
                  </a:lnTo>
                  <a:lnTo>
                    <a:pt x="3450" y="1319"/>
                  </a:lnTo>
                  <a:lnTo>
                    <a:pt x="3450" y="1368"/>
                  </a:lnTo>
                  <a:lnTo>
                    <a:pt x="3466" y="1399"/>
                  </a:lnTo>
                  <a:lnTo>
                    <a:pt x="3497" y="141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68" name="Freeform 18"/>
            <p:cNvSpPr>
              <a:spLocks/>
            </p:cNvSpPr>
            <p:nvPr/>
          </p:nvSpPr>
          <p:spPr bwMode="auto">
            <a:xfrm>
              <a:off x="6290" y="1229"/>
              <a:ext cx="1749" cy="1995"/>
            </a:xfrm>
            <a:custGeom>
              <a:avLst/>
              <a:gdLst>
                <a:gd name="T0" fmla="*/ 26 w 3497"/>
                <a:gd name="T1" fmla="*/ 13 h 3990"/>
                <a:gd name="T2" fmla="*/ 25 w 3497"/>
                <a:gd name="T3" fmla="*/ 14 h 3990"/>
                <a:gd name="T4" fmla="*/ 26 w 3497"/>
                <a:gd name="T5" fmla="*/ 17 h 3990"/>
                <a:gd name="T6" fmla="*/ 24 w 3497"/>
                <a:gd name="T7" fmla="*/ 18 h 3990"/>
                <a:gd name="T8" fmla="*/ 23 w 3497"/>
                <a:gd name="T9" fmla="*/ 20 h 3990"/>
                <a:gd name="T10" fmla="*/ 22 w 3497"/>
                <a:gd name="T11" fmla="*/ 23 h 3990"/>
                <a:gd name="T12" fmla="*/ 21 w 3497"/>
                <a:gd name="T13" fmla="*/ 24 h 3990"/>
                <a:gd name="T14" fmla="*/ 20 w 3497"/>
                <a:gd name="T15" fmla="*/ 26 h 3990"/>
                <a:gd name="T16" fmla="*/ 18 w 3497"/>
                <a:gd name="T17" fmla="*/ 29 h 3990"/>
                <a:gd name="T18" fmla="*/ 17 w 3497"/>
                <a:gd name="T19" fmla="*/ 29 h 3990"/>
                <a:gd name="T20" fmla="*/ 16 w 3497"/>
                <a:gd name="T21" fmla="*/ 30 h 3990"/>
                <a:gd name="T22" fmla="*/ 15 w 3497"/>
                <a:gd name="T23" fmla="*/ 31 h 3990"/>
                <a:gd name="T24" fmla="*/ 13 w 3497"/>
                <a:gd name="T25" fmla="*/ 31 h 3990"/>
                <a:gd name="T26" fmla="*/ 13 w 3497"/>
                <a:gd name="T27" fmla="*/ 31 h 3990"/>
                <a:gd name="T28" fmla="*/ 11 w 3497"/>
                <a:gd name="T29" fmla="*/ 30 h 3990"/>
                <a:gd name="T30" fmla="*/ 9 w 3497"/>
                <a:gd name="T31" fmla="*/ 29 h 3990"/>
                <a:gd name="T32" fmla="*/ 10 w 3497"/>
                <a:gd name="T33" fmla="*/ 28 h 3990"/>
                <a:gd name="T34" fmla="*/ 10 w 3497"/>
                <a:gd name="T35" fmla="*/ 26 h 3990"/>
                <a:gd name="T36" fmla="*/ 9 w 3497"/>
                <a:gd name="T37" fmla="*/ 25 h 3990"/>
                <a:gd name="T38" fmla="*/ 6 w 3497"/>
                <a:gd name="T39" fmla="*/ 24 h 3990"/>
                <a:gd name="T40" fmla="*/ 5 w 3497"/>
                <a:gd name="T41" fmla="*/ 24 h 3990"/>
                <a:gd name="T42" fmla="*/ 4 w 3497"/>
                <a:gd name="T43" fmla="*/ 23 h 3990"/>
                <a:gd name="T44" fmla="*/ 5 w 3497"/>
                <a:gd name="T45" fmla="*/ 18 h 3990"/>
                <a:gd name="T46" fmla="*/ 4 w 3497"/>
                <a:gd name="T47" fmla="*/ 16 h 3990"/>
                <a:gd name="T48" fmla="*/ 4 w 3497"/>
                <a:gd name="T49" fmla="*/ 14 h 3990"/>
                <a:gd name="T50" fmla="*/ 4 w 3497"/>
                <a:gd name="T51" fmla="*/ 12 h 3990"/>
                <a:gd name="T52" fmla="*/ 1 w 3497"/>
                <a:gd name="T53" fmla="*/ 12 h 3990"/>
                <a:gd name="T54" fmla="*/ 1 w 3497"/>
                <a:gd name="T55" fmla="*/ 10 h 3990"/>
                <a:gd name="T56" fmla="*/ 1 w 3497"/>
                <a:gd name="T57" fmla="*/ 10 h 3990"/>
                <a:gd name="T58" fmla="*/ 2 w 3497"/>
                <a:gd name="T59" fmla="*/ 9 h 3990"/>
                <a:gd name="T60" fmla="*/ 3 w 3497"/>
                <a:gd name="T61" fmla="*/ 9 h 3990"/>
                <a:gd name="T62" fmla="*/ 3 w 3497"/>
                <a:gd name="T63" fmla="*/ 8 h 3990"/>
                <a:gd name="T64" fmla="*/ 4 w 3497"/>
                <a:gd name="T65" fmla="*/ 7 h 3990"/>
                <a:gd name="T66" fmla="*/ 5 w 3497"/>
                <a:gd name="T67" fmla="*/ 6 h 3990"/>
                <a:gd name="T68" fmla="*/ 6 w 3497"/>
                <a:gd name="T69" fmla="*/ 5 h 3990"/>
                <a:gd name="T70" fmla="*/ 6 w 3497"/>
                <a:gd name="T71" fmla="*/ 4 h 3990"/>
                <a:gd name="T72" fmla="*/ 7 w 3497"/>
                <a:gd name="T73" fmla="*/ 2 h 3990"/>
                <a:gd name="T74" fmla="*/ 6 w 3497"/>
                <a:gd name="T75" fmla="*/ 2 h 3990"/>
                <a:gd name="T76" fmla="*/ 7 w 3497"/>
                <a:gd name="T77" fmla="*/ 1 h 3990"/>
                <a:gd name="T78" fmla="*/ 9 w 3497"/>
                <a:gd name="T79" fmla="*/ 1 h 3990"/>
                <a:gd name="T80" fmla="*/ 10 w 3497"/>
                <a:gd name="T81" fmla="*/ 2 h 3990"/>
                <a:gd name="T82" fmla="*/ 12 w 3497"/>
                <a:gd name="T83" fmla="*/ 2 h 3990"/>
                <a:gd name="T84" fmla="*/ 14 w 3497"/>
                <a:gd name="T85" fmla="*/ 2 h 3990"/>
                <a:gd name="T86" fmla="*/ 16 w 3497"/>
                <a:gd name="T87" fmla="*/ 2 h 3990"/>
                <a:gd name="T88" fmla="*/ 16 w 3497"/>
                <a:gd name="T89" fmla="*/ 3 h 3990"/>
                <a:gd name="T90" fmla="*/ 16 w 3497"/>
                <a:gd name="T91" fmla="*/ 6 h 3990"/>
                <a:gd name="T92" fmla="*/ 17 w 3497"/>
                <a:gd name="T93" fmla="*/ 7 h 3990"/>
                <a:gd name="T94" fmla="*/ 19 w 3497"/>
                <a:gd name="T95" fmla="*/ 8 h 3990"/>
                <a:gd name="T96" fmla="*/ 20 w 3497"/>
                <a:gd name="T97" fmla="*/ 9 h 3990"/>
                <a:gd name="T98" fmla="*/ 22 w 3497"/>
                <a:gd name="T99" fmla="*/ 10 h 3990"/>
                <a:gd name="T100" fmla="*/ 22 w 3497"/>
                <a:gd name="T101" fmla="*/ 8 h 3990"/>
                <a:gd name="T102" fmla="*/ 24 w 3497"/>
                <a:gd name="T103" fmla="*/ 8 h 3990"/>
                <a:gd name="T104" fmla="*/ 25 w 3497"/>
                <a:gd name="T105" fmla="*/ 10 h 3990"/>
                <a:gd name="T106" fmla="*/ 26 w 3497"/>
                <a:gd name="T107" fmla="*/ 10 h 3990"/>
                <a:gd name="T108" fmla="*/ 27 w 3497"/>
                <a:gd name="T109" fmla="*/ 10 h 3990"/>
                <a:gd name="T110" fmla="*/ 28 w 3497"/>
                <a:gd name="T111" fmla="*/ 11 h 39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497"/>
                <a:gd name="T169" fmla="*/ 0 h 3990"/>
                <a:gd name="T170" fmla="*/ 3497 w 3497"/>
                <a:gd name="T171" fmla="*/ 3990 h 399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497" h="3990">
                  <a:moveTo>
                    <a:pt x="3497" y="1415"/>
                  </a:moveTo>
                  <a:lnTo>
                    <a:pt x="3466" y="1464"/>
                  </a:lnTo>
                  <a:lnTo>
                    <a:pt x="3433" y="1511"/>
                  </a:lnTo>
                  <a:lnTo>
                    <a:pt x="3417" y="1528"/>
                  </a:lnTo>
                  <a:lnTo>
                    <a:pt x="3401" y="1560"/>
                  </a:lnTo>
                  <a:lnTo>
                    <a:pt x="3336" y="1544"/>
                  </a:lnTo>
                  <a:lnTo>
                    <a:pt x="3289" y="1576"/>
                  </a:lnTo>
                  <a:lnTo>
                    <a:pt x="3321" y="1641"/>
                  </a:lnTo>
                  <a:lnTo>
                    <a:pt x="3305" y="1656"/>
                  </a:lnTo>
                  <a:lnTo>
                    <a:pt x="3256" y="1641"/>
                  </a:lnTo>
                  <a:lnTo>
                    <a:pt x="3224" y="1673"/>
                  </a:lnTo>
                  <a:lnTo>
                    <a:pt x="3191" y="1721"/>
                  </a:lnTo>
                  <a:lnTo>
                    <a:pt x="3191" y="1737"/>
                  </a:lnTo>
                  <a:lnTo>
                    <a:pt x="3175" y="1785"/>
                  </a:lnTo>
                  <a:lnTo>
                    <a:pt x="3159" y="1834"/>
                  </a:lnTo>
                  <a:lnTo>
                    <a:pt x="3159" y="1882"/>
                  </a:lnTo>
                  <a:lnTo>
                    <a:pt x="3175" y="1946"/>
                  </a:lnTo>
                  <a:lnTo>
                    <a:pt x="3224" y="1995"/>
                  </a:lnTo>
                  <a:lnTo>
                    <a:pt x="3208" y="2042"/>
                  </a:lnTo>
                  <a:lnTo>
                    <a:pt x="3224" y="2075"/>
                  </a:lnTo>
                  <a:lnTo>
                    <a:pt x="3224" y="2123"/>
                  </a:lnTo>
                  <a:lnTo>
                    <a:pt x="3208" y="2187"/>
                  </a:lnTo>
                  <a:lnTo>
                    <a:pt x="3191" y="2236"/>
                  </a:lnTo>
                  <a:lnTo>
                    <a:pt x="3159" y="2268"/>
                  </a:lnTo>
                  <a:lnTo>
                    <a:pt x="3144" y="2268"/>
                  </a:lnTo>
                  <a:lnTo>
                    <a:pt x="3079" y="2268"/>
                  </a:lnTo>
                  <a:lnTo>
                    <a:pt x="3030" y="2268"/>
                  </a:lnTo>
                  <a:lnTo>
                    <a:pt x="3014" y="2268"/>
                  </a:lnTo>
                  <a:lnTo>
                    <a:pt x="3014" y="2284"/>
                  </a:lnTo>
                  <a:lnTo>
                    <a:pt x="2982" y="2284"/>
                  </a:lnTo>
                  <a:lnTo>
                    <a:pt x="2965" y="2332"/>
                  </a:lnTo>
                  <a:lnTo>
                    <a:pt x="2934" y="2365"/>
                  </a:lnTo>
                  <a:lnTo>
                    <a:pt x="2918" y="2413"/>
                  </a:lnTo>
                  <a:lnTo>
                    <a:pt x="2853" y="2493"/>
                  </a:lnTo>
                  <a:lnTo>
                    <a:pt x="2837" y="2558"/>
                  </a:lnTo>
                  <a:lnTo>
                    <a:pt x="2821" y="2573"/>
                  </a:lnTo>
                  <a:lnTo>
                    <a:pt x="2804" y="2638"/>
                  </a:lnTo>
                  <a:lnTo>
                    <a:pt x="2821" y="2670"/>
                  </a:lnTo>
                  <a:lnTo>
                    <a:pt x="2773" y="2718"/>
                  </a:lnTo>
                  <a:lnTo>
                    <a:pt x="2741" y="2767"/>
                  </a:lnTo>
                  <a:lnTo>
                    <a:pt x="2724" y="2799"/>
                  </a:lnTo>
                  <a:lnTo>
                    <a:pt x="2708" y="2847"/>
                  </a:lnTo>
                  <a:lnTo>
                    <a:pt x="2741" y="2895"/>
                  </a:lnTo>
                  <a:lnTo>
                    <a:pt x="2741" y="2912"/>
                  </a:lnTo>
                  <a:lnTo>
                    <a:pt x="2757" y="2960"/>
                  </a:lnTo>
                  <a:lnTo>
                    <a:pt x="2741" y="2992"/>
                  </a:lnTo>
                  <a:lnTo>
                    <a:pt x="2708" y="3024"/>
                  </a:lnTo>
                  <a:lnTo>
                    <a:pt x="2692" y="3056"/>
                  </a:lnTo>
                  <a:lnTo>
                    <a:pt x="2643" y="3056"/>
                  </a:lnTo>
                  <a:lnTo>
                    <a:pt x="2627" y="3089"/>
                  </a:lnTo>
                  <a:lnTo>
                    <a:pt x="2612" y="3169"/>
                  </a:lnTo>
                  <a:lnTo>
                    <a:pt x="2579" y="3234"/>
                  </a:lnTo>
                  <a:lnTo>
                    <a:pt x="2579" y="3265"/>
                  </a:lnTo>
                  <a:lnTo>
                    <a:pt x="2579" y="3314"/>
                  </a:lnTo>
                  <a:lnTo>
                    <a:pt x="2515" y="3330"/>
                  </a:lnTo>
                  <a:lnTo>
                    <a:pt x="2466" y="3314"/>
                  </a:lnTo>
                  <a:lnTo>
                    <a:pt x="2402" y="3361"/>
                  </a:lnTo>
                  <a:lnTo>
                    <a:pt x="2370" y="3410"/>
                  </a:lnTo>
                  <a:lnTo>
                    <a:pt x="2354" y="3475"/>
                  </a:lnTo>
                  <a:lnTo>
                    <a:pt x="2337" y="3506"/>
                  </a:lnTo>
                  <a:lnTo>
                    <a:pt x="2289" y="3555"/>
                  </a:lnTo>
                  <a:lnTo>
                    <a:pt x="2241" y="3571"/>
                  </a:lnTo>
                  <a:lnTo>
                    <a:pt x="2209" y="3587"/>
                  </a:lnTo>
                  <a:lnTo>
                    <a:pt x="2192" y="3587"/>
                  </a:lnTo>
                  <a:lnTo>
                    <a:pt x="2209" y="3635"/>
                  </a:lnTo>
                  <a:lnTo>
                    <a:pt x="2176" y="3651"/>
                  </a:lnTo>
                  <a:lnTo>
                    <a:pt x="2176" y="3635"/>
                  </a:lnTo>
                  <a:lnTo>
                    <a:pt x="2144" y="3635"/>
                  </a:lnTo>
                  <a:lnTo>
                    <a:pt x="2160" y="3667"/>
                  </a:lnTo>
                  <a:lnTo>
                    <a:pt x="2160" y="3684"/>
                  </a:lnTo>
                  <a:lnTo>
                    <a:pt x="2128" y="3700"/>
                  </a:lnTo>
                  <a:lnTo>
                    <a:pt x="2128" y="3716"/>
                  </a:lnTo>
                  <a:lnTo>
                    <a:pt x="2031" y="3765"/>
                  </a:lnTo>
                  <a:lnTo>
                    <a:pt x="1999" y="3732"/>
                  </a:lnTo>
                  <a:lnTo>
                    <a:pt x="1983" y="3748"/>
                  </a:lnTo>
                  <a:lnTo>
                    <a:pt x="1999" y="3765"/>
                  </a:lnTo>
                  <a:lnTo>
                    <a:pt x="1983" y="3796"/>
                  </a:lnTo>
                  <a:lnTo>
                    <a:pt x="1983" y="3812"/>
                  </a:lnTo>
                  <a:lnTo>
                    <a:pt x="1983" y="3845"/>
                  </a:lnTo>
                  <a:lnTo>
                    <a:pt x="1983" y="3861"/>
                  </a:lnTo>
                  <a:lnTo>
                    <a:pt x="1934" y="3877"/>
                  </a:lnTo>
                  <a:lnTo>
                    <a:pt x="1887" y="3892"/>
                  </a:lnTo>
                  <a:lnTo>
                    <a:pt x="1854" y="3908"/>
                  </a:lnTo>
                  <a:lnTo>
                    <a:pt x="1805" y="3925"/>
                  </a:lnTo>
                  <a:lnTo>
                    <a:pt x="1789" y="3925"/>
                  </a:lnTo>
                  <a:lnTo>
                    <a:pt x="1773" y="3973"/>
                  </a:lnTo>
                  <a:lnTo>
                    <a:pt x="1741" y="3990"/>
                  </a:lnTo>
                  <a:lnTo>
                    <a:pt x="1741" y="3973"/>
                  </a:lnTo>
                  <a:lnTo>
                    <a:pt x="1709" y="3941"/>
                  </a:lnTo>
                  <a:lnTo>
                    <a:pt x="1677" y="3941"/>
                  </a:lnTo>
                  <a:lnTo>
                    <a:pt x="1644" y="3957"/>
                  </a:lnTo>
                  <a:lnTo>
                    <a:pt x="1612" y="3973"/>
                  </a:lnTo>
                  <a:lnTo>
                    <a:pt x="1596" y="3990"/>
                  </a:lnTo>
                  <a:lnTo>
                    <a:pt x="1612" y="3941"/>
                  </a:lnTo>
                  <a:lnTo>
                    <a:pt x="1628" y="3925"/>
                  </a:lnTo>
                  <a:lnTo>
                    <a:pt x="1661" y="3908"/>
                  </a:lnTo>
                  <a:lnTo>
                    <a:pt x="1677" y="3877"/>
                  </a:lnTo>
                  <a:lnTo>
                    <a:pt x="1644" y="3877"/>
                  </a:lnTo>
                  <a:lnTo>
                    <a:pt x="1644" y="3845"/>
                  </a:lnTo>
                  <a:lnTo>
                    <a:pt x="1612" y="3845"/>
                  </a:lnTo>
                  <a:lnTo>
                    <a:pt x="1548" y="3845"/>
                  </a:lnTo>
                  <a:lnTo>
                    <a:pt x="1500" y="3828"/>
                  </a:lnTo>
                  <a:lnTo>
                    <a:pt x="1467" y="3828"/>
                  </a:lnTo>
                  <a:lnTo>
                    <a:pt x="1435" y="3812"/>
                  </a:lnTo>
                  <a:lnTo>
                    <a:pt x="1355" y="3812"/>
                  </a:lnTo>
                  <a:lnTo>
                    <a:pt x="1338" y="3796"/>
                  </a:lnTo>
                  <a:lnTo>
                    <a:pt x="1257" y="3765"/>
                  </a:lnTo>
                  <a:lnTo>
                    <a:pt x="1209" y="3748"/>
                  </a:lnTo>
                  <a:lnTo>
                    <a:pt x="1177" y="3716"/>
                  </a:lnTo>
                  <a:lnTo>
                    <a:pt x="1145" y="3700"/>
                  </a:lnTo>
                  <a:lnTo>
                    <a:pt x="1113" y="3700"/>
                  </a:lnTo>
                  <a:lnTo>
                    <a:pt x="1096" y="3700"/>
                  </a:lnTo>
                  <a:lnTo>
                    <a:pt x="1080" y="3684"/>
                  </a:lnTo>
                  <a:lnTo>
                    <a:pt x="1080" y="3651"/>
                  </a:lnTo>
                  <a:lnTo>
                    <a:pt x="1080" y="3635"/>
                  </a:lnTo>
                  <a:lnTo>
                    <a:pt x="1080" y="3620"/>
                  </a:lnTo>
                  <a:lnTo>
                    <a:pt x="1096" y="3620"/>
                  </a:lnTo>
                  <a:lnTo>
                    <a:pt x="1080" y="3522"/>
                  </a:lnTo>
                  <a:lnTo>
                    <a:pt x="1177" y="3475"/>
                  </a:lnTo>
                  <a:lnTo>
                    <a:pt x="1241" y="3426"/>
                  </a:lnTo>
                  <a:lnTo>
                    <a:pt x="1257" y="3410"/>
                  </a:lnTo>
                  <a:lnTo>
                    <a:pt x="1225" y="3346"/>
                  </a:lnTo>
                  <a:lnTo>
                    <a:pt x="1241" y="3330"/>
                  </a:lnTo>
                  <a:lnTo>
                    <a:pt x="1274" y="3298"/>
                  </a:lnTo>
                  <a:lnTo>
                    <a:pt x="1241" y="3281"/>
                  </a:lnTo>
                  <a:lnTo>
                    <a:pt x="1257" y="3249"/>
                  </a:lnTo>
                  <a:lnTo>
                    <a:pt x="1257" y="3234"/>
                  </a:lnTo>
                  <a:lnTo>
                    <a:pt x="1241" y="3218"/>
                  </a:lnTo>
                  <a:lnTo>
                    <a:pt x="1241" y="3169"/>
                  </a:lnTo>
                  <a:lnTo>
                    <a:pt x="1161" y="3185"/>
                  </a:lnTo>
                  <a:lnTo>
                    <a:pt x="1145" y="3169"/>
                  </a:lnTo>
                  <a:lnTo>
                    <a:pt x="1129" y="3153"/>
                  </a:lnTo>
                  <a:lnTo>
                    <a:pt x="1096" y="3153"/>
                  </a:lnTo>
                  <a:lnTo>
                    <a:pt x="1048" y="3185"/>
                  </a:lnTo>
                  <a:lnTo>
                    <a:pt x="1033" y="3136"/>
                  </a:lnTo>
                  <a:lnTo>
                    <a:pt x="1000" y="3104"/>
                  </a:lnTo>
                  <a:lnTo>
                    <a:pt x="951" y="3104"/>
                  </a:lnTo>
                  <a:lnTo>
                    <a:pt x="903" y="3089"/>
                  </a:lnTo>
                  <a:lnTo>
                    <a:pt x="807" y="3073"/>
                  </a:lnTo>
                  <a:lnTo>
                    <a:pt x="742" y="3040"/>
                  </a:lnTo>
                  <a:lnTo>
                    <a:pt x="726" y="3008"/>
                  </a:lnTo>
                  <a:lnTo>
                    <a:pt x="693" y="2992"/>
                  </a:lnTo>
                  <a:lnTo>
                    <a:pt x="662" y="2975"/>
                  </a:lnTo>
                  <a:lnTo>
                    <a:pt x="646" y="2975"/>
                  </a:lnTo>
                  <a:lnTo>
                    <a:pt x="646" y="2992"/>
                  </a:lnTo>
                  <a:lnTo>
                    <a:pt x="646" y="3040"/>
                  </a:lnTo>
                  <a:lnTo>
                    <a:pt x="613" y="3024"/>
                  </a:lnTo>
                  <a:lnTo>
                    <a:pt x="597" y="2960"/>
                  </a:lnTo>
                  <a:lnTo>
                    <a:pt x="581" y="2912"/>
                  </a:lnTo>
                  <a:lnTo>
                    <a:pt x="564" y="2879"/>
                  </a:lnTo>
                  <a:lnTo>
                    <a:pt x="532" y="2879"/>
                  </a:lnTo>
                  <a:lnTo>
                    <a:pt x="516" y="2879"/>
                  </a:lnTo>
                  <a:lnTo>
                    <a:pt x="516" y="2863"/>
                  </a:lnTo>
                  <a:lnTo>
                    <a:pt x="483" y="2847"/>
                  </a:lnTo>
                  <a:lnTo>
                    <a:pt x="483" y="2832"/>
                  </a:lnTo>
                  <a:lnTo>
                    <a:pt x="548" y="2718"/>
                  </a:lnTo>
                  <a:lnTo>
                    <a:pt x="564" y="2670"/>
                  </a:lnTo>
                  <a:lnTo>
                    <a:pt x="581" y="2429"/>
                  </a:lnTo>
                  <a:lnTo>
                    <a:pt x="581" y="2332"/>
                  </a:lnTo>
                  <a:lnTo>
                    <a:pt x="581" y="2284"/>
                  </a:lnTo>
                  <a:lnTo>
                    <a:pt x="548" y="2220"/>
                  </a:lnTo>
                  <a:lnTo>
                    <a:pt x="548" y="2203"/>
                  </a:lnTo>
                  <a:lnTo>
                    <a:pt x="516" y="2156"/>
                  </a:lnTo>
                  <a:lnTo>
                    <a:pt x="500" y="2123"/>
                  </a:lnTo>
                  <a:lnTo>
                    <a:pt x="500" y="2042"/>
                  </a:lnTo>
                  <a:lnTo>
                    <a:pt x="500" y="2027"/>
                  </a:lnTo>
                  <a:lnTo>
                    <a:pt x="468" y="2027"/>
                  </a:lnTo>
                  <a:lnTo>
                    <a:pt x="468" y="1995"/>
                  </a:lnTo>
                  <a:lnTo>
                    <a:pt x="500" y="1979"/>
                  </a:lnTo>
                  <a:lnTo>
                    <a:pt x="500" y="1915"/>
                  </a:lnTo>
                  <a:lnTo>
                    <a:pt x="532" y="1850"/>
                  </a:lnTo>
                  <a:lnTo>
                    <a:pt x="516" y="1817"/>
                  </a:lnTo>
                  <a:lnTo>
                    <a:pt x="468" y="1801"/>
                  </a:lnTo>
                  <a:lnTo>
                    <a:pt x="452" y="1785"/>
                  </a:lnTo>
                  <a:lnTo>
                    <a:pt x="436" y="1785"/>
                  </a:lnTo>
                  <a:lnTo>
                    <a:pt x="436" y="1754"/>
                  </a:lnTo>
                  <a:lnTo>
                    <a:pt x="420" y="1721"/>
                  </a:lnTo>
                  <a:lnTo>
                    <a:pt x="436" y="1705"/>
                  </a:lnTo>
                  <a:lnTo>
                    <a:pt x="468" y="1641"/>
                  </a:lnTo>
                  <a:lnTo>
                    <a:pt x="452" y="1593"/>
                  </a:lnTo>
                  <a:lnTo>
                    <a:pt x="452" y="1528"/>
                  </a:lnTo>
                  <a:lnTo>
                    <a:pt x="420" y="1496"/>
                  </a:lnTo>
                  <a:lnTo>
                    <a:pt x="403" y="1464"/>
                  </a:lnTo>
                  <a:lnTo>
                    <a:pt x="339" y="1431"/>
                  </a:lnTo>
                  <a:lnTo>
                    <a:pt x="291" y="1415"/>
                  </a:lnTo>
                  <a:lnTo>
                    <a:pt x="259" y="1448"/>
                  </a:lnTo>
                  <a:lnTo>
                    <a:pt x="210" y="1464"/>
                  </a:lnTo>
                  <a:lnTo>
                    <a:pt x="161" y="1496"/>
                  </a:lnTo>
                  <a:lnTo>
                    <a:pt x="81" y="1448"/>
                  </a:lnTo>
                  <a:lnTo>
                    <a:pt x="81" y="1399"/>
                  </a:lnTo>
                  <a:lnTo>
                    <a:pt x="16" y="1384"/>
                  </a:lnTo>
                  <a:lnTo>
                    <a:pt x="0" y="1351"/>
                  </a:lnTo>
                  <a:lnTo>
                    <a:pt x="16" y="1319"/>
                  </a:lnTo>
                  <a:lnTo>
                    <a:pt x="16" y="1287"/>
                  </a:lnTo>
                  <a:lnTo>
                    <a:pt x="16" y="1239"/>
                  </a:lnTo>
                  <a:lnTo>
                    <a:pt x="33" y="1207"/>
                  </a:lnTo>
                  <a:lnTo>
                    <a:pt x="16" y="1174"/>
                  </a:lnTo>
                  <a:lnTo>
                    <a:pt x="16" y="1142"/>
                  </a:lnTo>
                  <a:lnTo>
                    <a:pt x="33" y="1142"/>
                  </a:lnTo>
                  <a:lnTo>
                    <a:pt x="49" y="1207"/>
                  </a:lnTo>
                  <a:lnTo>
                    <a:pt x="65" y="1207"/>
                  </a:lnTo>
                  <a:lnTo>
                    <a:pt x="81" y="1223"/>
                  </a:lnTo>
                  <a:lnTo>
                    <a:pt x="114" y="1270"/>
                  </a:lnTo>
                  <a:lnTo>
                    <a:pt x="145" y="1270"/>
                  </a:lnTo>
                  <a:lnTo>
                    <a:pt x="145" y="1239"/>
                  </a:lnTo>
                  <a:lnTo>
                    <a:pt x="130" y="1190"/>
                  </a:lnTo>
                  <a:lnTo>
                    <a:pt x="97" y="1158"/>
                  </a:lnTo>
                  <a:lnTo>
                    <a:pt x="114" y="1142"/>
                  </a:lnTo>
                  <a:lnTo>
                    <a:pt x="145" y="1142"/>
                  </a:lnTo>
                  <a:lnTo>
                    <a:pt x="177" y="1142"/>
                  </a:lnTo>
                  <a:lnTo>
                    <a:pt x="194" y="1142"/>
                  </a:lnTo>
                  <a:lnTo>
                    <a:pt x="210" y="1125"/>
                  </a:lnTo>
                  <a:lnTo>
                    <a:pt x="194" y="1110"/>
                  </a:lnTo>
                  <a:lnTo>
                    <a:pt x="145" y="1094"/>
                  </a:lnTo>
                  <a:lnTo>
                    <a:pt x="177" y="1029"/>
                  </a:lnTo>
                  <a:lnTo>
                    <a:pt x="210" y="1062"/>
                  </a:lnTo>
                  <a:lnTo>
                    <a:pt x="275" y="1045"/>
                  </a:lnTo>
                  <a:lnTo>
                    <a:pt x="275" y="1062"/>
                  </a:lnTo>
                  <a:lnTo>
                    <a:pt x="307" y="1045"/>
                  </a:lnTo>
                  <a:lnTo>
                    <a:pt x="291" y="1029"/>
                  </a:lnTo>
                  <a:lnTo>
                    <a:pt x="307" y="1013"/>
                  </a:lnTo>
                  <a:lnTo>
                    <a:pt x="339" y="997"/>
                  </a:lnTo>
                  <a:lnTo>
                    <a:pt x="355" y="982"/>
                  </a:lnTo>
                  <a:lnTo>
                    <a:pt x="371" y="965"/>
                  </a:lnTo>
                  <a:lnTo>
                    <a:pt x="403" y="949"/>
                  </a:lnTo>
                  <a:lnTo>
                    <a:pt x="436" y="949"/>
                  </a:lnTo>
                  <a:lnTo>
                    <a:pt x="452" y="933"/>
                  </a:lnTo>
                  <a:lnTo>
                    <a:pt x="468" y="917"/>
                  </a:lnTo>
                  <a:lnTo>
                    <a:pt x="468" y="901"/>
                  </a:lnTo>
                  <a:lnTo>
                    <a:pt x="452" y="868"/>
                  </a:lnTo>
                  <a:lnTo>
                    <a:pt x="436" y="853"/>
                  </a:lnTo>
                  <a:lnTo>
                    <a:pt x="452" y="821"/>
                  </a:lnTo>
                  <a:lnTo>
                    <a:pt x="516" y="821"/>
                  </a:lnTo>
                  <a:lnTo>
                    <a:pt x="532" y="868"/>
                  </a:lnTo>
                  <a:lnTo>
                    <a:pt x="564" y="853"/>
                  </a:lnTo>
                  <a:lnTo>
                    <a:pt x="564" y="821"/>
                  </a:lnTo>
                  <a:lnTo>
                    <a:pt x="581" y="772"/>
                  </a:lnTo>
                  <a:lnTo>
                    <a:pt x="581" y="739"/>
                  </a:lnTo>
                  <a:lnTo>
                    <a:pt x="597" y="708"/>
                  </a:lnTo>
                  <a:lnTo>
                    <a:pt x="613" y="676"/>
                  </a:lnTo>
                  <a:lnTo>
                    <a:pt x="629" y="627"/>
                  </a:lnTo>
                  <a:lnTo>
                    <a:pt x="662" y="596"/>
                  </a:lnTo>
                  <a:lnTo>
                    <a:pt x="677" y="579"/>
                  </a:lnTo>
                  <a:lnTo>
                    <a:pt x="693" y="579"/>
                  </a:lnTo>
                  <a:lnTo>
                    <a:pt x="693" y="547"/>
                  </a:lnTo>
                  <a:lnTo>
                    <a:pt x="677" y="531"/>
                  </a:lnTo>
                  <a:lnTo>
                    <a:pt x="677" y="498"/>
                  </a:lnTo>
                  <a:lnTo>
                    <a:pt x="662" y="482"/>
                  </a:lnTo>
                  <a:lnTo>
                    <a:pt x="646" y="451"/>
                  </a:lnTo>
                  <a:lnTo>
                    <a:pt x="613" y="435"/>
                  </a:lnTo>
                  <a:lnTo>
                    <a:pt x="629" y="418"/>
                  </a:lnTo>
                  <a:lnTo>
                    <a:pt x="662" y="386"/>
                  </a:lnTo>
                  <a:lnTo>
                    <a:pt x="709" y="386"/>
                  </a:lnTo>
                  <a:lnTo>
                    <a:pt x="709" y="322"/>
                  </a:lnTo>
                  <a:lnTo>
                    <a:pt x="709" y="290"/>
                  </a:lnTo>
                  <a:lnTo>
                    <a:pt x="726" y="257"/>
                  </a:lnTo>
                  <a:lnTo>
                    <a:pt x="774" y="241"/>
                  </a:lnTo>
                  <a:lnTo>
                    <a:pt x="774" y="225"/>
                  </a:lnTo>
                  <a:lnTo>
                    <a:pt x="790" y="209"/>
                  </a:lnTo>
                  <a:lnTo>
                    <a:pt x="774" y="209"/>
                  </a:lnTo>
                  <a:lnTo>
                    <a:pt x="774" y="192"/>
                  </a:lnTo>
                  <a:lnTo>
                    <a:pt x="742" y="192"/>
                  </a:lnTo>
                  <a:lnTo>
                    <a:pt x="742" y="209"/>
                  </a:lnTo>
                  <a:lnTo>
                    <a:pt x="726" y="225"/>
                  </a:lnTo>
                  <a:lnTo>
                    <a:pt x="709" y="225"/>
                  </a:lnTo>
                  <a:lnTo>
                    <a:pt x="693" y="192"/>
                  </a:lnTo>
                  <a:lnTo>
                    <a:pt x="693" y="177"/>
                  </a:lnTo>
                  <a:lnTo>
                    <a:pt x="693" y="129"/>
                  </a:lnTo>
                  <a:lnTo>
                    <a:pt x="742" y="112"/>
                  </a:lnTo>
                  <a:lnTo>
                    <a:pt x="758" y="80"/>
                  </a:lnTo>
                  <a:lnTo>
                    <a:pt x="758" y="49"/>
                  </a:lnTo>
                  <a:lnTo>
                    <a:pt x="774" y="0"/>
                  </a:lnTo>
                  <a:lnTo>
                    <a:pt x="807" y="32"/>
                  </a:lnTo>
                  <a:lnTo>
                    <a:pt x="854" y="49"/>
                  </a:lnTo>
                  <a:lnTo>
                    <a:pt x="870" y="16"/>
                  </a:lnTo>
                  <a:lnTo>
                    <a:pt x="919" y="0"/>
                  </a:lnTo>
                  <a:lnTo>
                    <a:pt x="968" y="16"/>
                  </a:lnTo>
                  <a:lnTo>
                    <a:pt x="984" y="32"/>
                  </a:lnTo>
                  <a:lnTo>
                    <a:pt x="1015" y="65"/>
                  </a:lnTo>
                  <a:lnTo>
                    <a:pt x="1048" y="65"/>
                  </a:lnTo>
                  <a:lnTo>
                    <a:pt x="1064" y="65"/>
                  </a:lnTo>
                  <a:lnTo>
                    <a:pt x="1096" y="96"/>
                  </a:lnTo>
                  <a:lnTo>
                    <a:pt x="1113" y="112"/>
                  </a:lnTo>
                  <a:lnTo>
                    <a:pt x="1145" y="129"/>
                  </a:lnTo>
                  <a:lnTo>
                    <a:pt x="1161" y="145"/>
                  </a:lnTo>
                  <a:lnTo>
                    <a:pt x="1194" y="161"/>
                  </a:lnTo>
                  <a:lnTo>
                    <a:pt x="1194" y="209"/>
                  </a:lnTo>
                  <a:lnTo>
                    <a:pt x="1225" y="225"/>
                  </a:lnTo>
                  <a:lnTo>
                    <a:pt x="1257" y="225"/>
                  </a:lnTo>
                  <a:lnTo>
                    <a:pt x="1257" y="209"/>
                  </a:lnTo>
                  <a:lnTo>
                    <a:pt x="1274" y="192"/>
                  </a:lnTo>
                  <a:lnTo>
                    <a:pt x="1355" y="161"/>
                  </a:lnTo>
                  <a:lnTo>
                    <a:pt x="1402" y="161"/>
                  </a:lnTo>
                  <a:lnTo>
                    <a:pt x="1418" y="177"/>
                  </a:lnTo>
                  <a:lnTo>
                    <a:pt x="1451" y="177"/>
                  </a:lnTo>
                  <a:lnTo>
                    <a:pt x="1483" y="177"/>
                  </a:lnTo>
                  <a:lnTo>
                    <a:pt x="1516" y="177"/>
                  </a:lnTo>
                  <a:lnTo>
                    <a:pt x="1548" y="192"/>
                  </a:lnTo>
                  <a:lnTo>
                    <a:pt x="1580" y="177"/>
                  </a:lnTo>
                  <a:lnTo>
                    <a:pt x="1596" y="161"/>
                  </a:lnTo>
                  <a:lnTo>
                    <a:pt x="1677" y="161"/>
                  </a:lnTo>
                  <a:lnTo>
                    <a:pt x="1741" y="161"/>
                  </a:lnTo>
                  <a:lnTo>
                    <a:pt x="1789" y="145"/>
                  </a:lnTo>
                  <a:lnTo>
                    <a:pt x="1805" y="112"/>
                  </a:lnTo>
                  <a:lnTo>
                    <a:pt x="1854" y="112"/>
                  </a:lnTo>
                  <a:lnTo>
                    <a:pt x="1903" y="112"/>
                  </a:lnTo>
                  <a:lnTo>
                    <a:pt x="1967" y="145"/>
                  </a:lnTo>
                  <a:lnTo>
                    <a:pt x="1967" y="161"/>
                  </a:lnTo>
                  <a:lnTo>
                    <a:pt x="1950" y="177"/>
                  </a:lnTo>
                  <a:lnTo>
                    <a:pt x="1934" y="192"/>
                  </a:lnTo>
                  <a:lnTo>
                    <a:pt x="1950" y="225"/>
                  </a:lnTo>
                  <a:lnTo>
                    <a:pt x="1967" y="257"/>
                  </a:lnTo>
                  <a:lnTo>
                    <a:pt x="1950" y="306"/>
                  </a:lnTo>
                  <a:lnTo>
                    <a:pt x="1967" y="306"/>
                  </a:lnTo>
                  <a:lnTo>
                    <a:pt x="1983" y="322"/>
                  </a:lnTo>
                  <a:lnTo>
                    <a:pt x="1967" y="354"/>
                  </a:lnTo>
                  <a:lnTo>
                    <a:pt x="1950" y="402"/>
                  </a:lnTo>
                  <a:lnTo>
                    <a:pt x="1950" y="435"/>
                  </a:lnTo>
                  <a:lnTo>
                    <a:pt x="1950" y="498"/>
                  </a:lnTo>
                  <a:lnTo>
                    <a:pt x="1918" y="611"/>
                  </a:lnTo>
                  <a:lnTo>
                    <a:pt x="1918" y="659"/>
                  </a:lnTo>
                  <a:lnTo>
                    <a:pt x="1950" y="692"/>
                  </a:lnTo>
                  <a:lnTo>
                    <a:pt x="1983" y="723"/>
                  </a:lnTo>
                  <a:lnTo>
                    <a:pt x="2031" y="723"/>
                  </a:lnTo>
                  <a:lnTo>
                    <a:pt x="2064" y="739"/>
                  </a:lnTo>
                  <a:lnTo>
                    <a:pt x="2095" y="772"/>
                  </a:lnTo>
                  <a:lnTo>
                    <a:pt x="2111" y="804"/>
                  </a:lnTo>
                  <a:lnTo>
                    <a:pt x="2111" y="821"/>
                  </a:lnTo>
                  <a:lnTo>
                    <a:pt x="2128" y="837"/>
                  </a:lnTo>
                  <a:lnTo>
                    <a:pt x="2144" y="884"/>
                  </a:lnTo>
                  <a:lnTo>
                    <a:pt x="2160" y="917"/>
                  </a:lnTo>
                  <a:lnTo>
                    <a:pt x="2176" y="933"/>
                  </a:lnTo>
                  <a:lnTo>
                    <a:pt x="2209" y="917"/>
                  </a:lnTo>
                  <a:lnTo>
                    <a:pt x="2289" y="933"/>
                  </a:lnTo>
                  <a:lnTo>
                    <a:pt x="2305" y="901"/>
                  </a:lnTo>
                  <a:lnTo>
                    <a:pt x="2321" y="901"/>
                  </a:lnTo>
                  <a:lnTo>
                    <a:pt x="2370" y="982"/>
                  </a:lnTo>
                  <a:lnTo>
                    <a:pt x="2402" y="982"/>
                  </a:lnTo>
                  <a:lnTo>
                    <a:pt x="2435" y="982"/>
                  </a:lnTo>
                  <a:lnTo>
                    <a:pt x="2450" y="997"/>
                  </a:lnTo>
                  <a:lnTo>
                    <a:pt x="2482" y="1013"/>
                  </a:lnTo>
                  <a:lnTo>
                    <a:pt x="2515" y="1013"/>
                  </a:lnTo>
                  <a:lnTo>
                    <a:pt x="2515" y="1045"/>
                  </a:lnTo>
                  <a:lnTo>
                    <a:pt x="2515" y="1078"/>
                  </a:lnTo>
                  <a:lnTo>
                    <a:pt x="2547" y="1094"/>
                  </a:lnTo>
                  <a:lnTo>
                    <a:pt x="2547" y="1045"/>
                  </a:lnTo>
                  <a:lnTo>
                    <a:pt x="2612" y="1078"/>
                  </a:lnTo>
                  <a:lnTo>
                    <a:pt x="2643" y="1110"/>
                  </a:lnTo>
                  <a:lnTo>
                    <a:pt x="2660" y="1125"/>
                  </a:lnTo>
                  <a:lnTo>
                    <a:pt x="2692" y="1158"/>
                  </a:lnTo>
                  <a:lnTo>
                    <a:pt x="2741" y="1125"/>
                  </a:lnTo>
                  <a:lnTo>
                    <a:pt x="2757" y="1094"/>
                  </a:lnTo>
                  <a:lnTo>
                    <a:pt x="2789" y="1062"/>
                  </a:lnTo>
                  <a:lnTo>
                    <a:pt x="2804" y="1013"/>
                  </a:lnTo>
                  <a:lnTo>
                    <a:pt x="2821" y="997"/>
                  </a:lnTo>
                  <a:lnTo>
                    <a:pt x="2837" y="965"/>
                  </a:lnTo>
                  <a:lnTo>
                    <a:pt x="2789" y="949"/>
                  </a:lnTo>
                  <a:lnTo>
                    <a:pt x="2804" y="933"/>
                  </a:lnTo>
                  <a:lnTo>
                    <a:pt x="2902" y="901"/>
                  </a:lnTo>
                  <a:lnTo>
                    <a:pt x="2950" y="884"/>
                  </a:lnTo>
                  <a:lnTo>
                    <a:pt x="2950" y="917"/>
                  </a:lnTo>
                  <a:lnTo>
                    <a:pt x="2982" y="949"/>
                  </a:lnTo>
                  <a:lnTo>
                    <a:pt x="2998" y="949"/>
                  </a:lnTo>
                  <a:lnTo>
                    <a:pt x="3030" y="982"/>
                  </a:lnTo>
                  <a:lnTo>
                    <a:pt x="3079" y="982"/>
                  </a:lnTo>
                  <a:lnTo>
                    <a:pt x="3063" y="1078"/>
                  </a:lnTo>
                  <a:lnTo>
                    <a:pt x="3079" y="1094"/>
                  </a:lnTo>
                  <a:lnTo>
                    <a:pt x="3111" y="1110"/>
                  </a:lnTo>
                  <a:lnTo>
                    <a:pt x="3128" y="1142"/>
                  </a:lnTo>
                  <a:lnTo>
                    <a:pt x="3175" y="1158"/>
                  </a:lnTo>
                  <a:lnTo>
                    <a:pt x="3159" y="1174"/>
                  </a:lnTo>
                  <a:lnTo>
                    <a:pt x="3144" y="1207"/>
                  </a:lnTo>
                  <a:lnTo>
                    <a:pt x="3144" y="1254"/>
                  </a:lnTo>
                  <a:lnTo>
                    <a:pt x="3191" y="1254"/>
                  </a:lnTo>
                  <a:lnTo>
                    <a:pt x="3208" y="1287"/>
                  </a:lnTo>
                  <a:lnTo>
                    <a:pt x="3208" y="1303"/>
                  </a:lnTo>
                  <a:lnTo>
                    <a:pt x="3240" y="1303"/>
                  </a:lnTo>
                  <a:lnTo>
                    <a:pt x="3224" y="1270"/>
                  </a:lnTo>
                  <a:lnTo>
                    <a:pt x="3272" y="1239"/>
                  </a:lnTo>
                  <a:lnTo>
                    <a:pt x="3289" y="1223"/>
                  </a:lnTo>
                  <a:lnTo>
                    <a:pt x="3289" y="1174"/>
                  </a:lnTo>
                  <a:lnTo>
                    <a:pt x="3289" y="1142"/>
                  </a:lnTo>
                  <a:lnTo>
                    <a:pt x="3352" y="1125"/>
                  </a:lnTo>
                  <a:lnTo>
                    <a:pt x="3385" y="1158"/>
                  </a:lnTo>
                  <a:lnTo>
                    <a:pt x="3417" y="1174"/>
                  </a:lnTo>
                  <a:lnTo>
                    <a:pt x="3417" y="1223"/>
                  </a:lnTo>
                  <a:lnTo>
                    <a:pt x="3417" y="1239"/>
                  </a:lnTo>
                  <a:lnTo>
                    <a:pt x="3433" y="1254"/>
                  </a:lnTo>
                  <a:lnTo>
                    <a:pt x="3417" y="1287"/>
                  </a:lnTo>
                  <a:lnTo>
                    <a:pt x="3450" y="1319"/>
                  </a:lnTo>
                  <a:lnTo>
                    <a:pt x="3450" y="1368"/>
                  </a:lnTo>
                  <a:lnTo>
                    <a:pt x="3466" y="1399"/>
                  </a:lnTo>
                  <a:lnTo>
                    <a:pt x="3497" y="1415"/>
                  </a:lnTo>
                </a:path>
              </a:pathLst>
            </a:custGeom>
            <a:noFill/>
            <a:ln w="825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69" name="Freeform 17"/>
            <p:cNvSpPr>
              <a:spLocks/>
            </p:cNvSpPr>
            <p:nvPr/>
          </p:nvSpPr>
          <p:spPr bwMode="auto">
            <a:xfrm>
              <a:off x="4630" y="859"/>
              <a:ext cx="1580" cy="1416"/>
            </a:xfrm>
            <a:custGeom>
              <a:avLst/>
              <a:gdLst>
                <a:gd name="T0" fmla="*/ 2 w 3159"/>
                <a:gd name="T1" fmla="*/ 12 h 2831"/>
                <a:gd name="T2" fmla="*/ 2 w 3159"/>
                <a:gd name="T3" fmla="*/ 11 h 2831"/>
                <a:gd name="T4" fmla="*/ 2 w 3159"/>
                <a:gd name="T5" fmla="*/ 11 h 2831"/>
                <a:gd name="T6" fmla="*/ 3 w 3159"/>
                <a:gd name="T7" fmla="*/ 10 h 2831"/>
                <a:gd name="T8" fmla="*/ 5 w 3159"/>
                <a:gd name="T9" fmla="*/ 9 h 2831"/>
                <a:gd name="T10" fmla="*/ 5 w 3159"/>
                <a:gd name="T11" fmla="*/ 9 h 2831"/>
                <a:gd name="T12" fmla="*/ 5 w 3159"/>
                <a:gd name="T13" fmla="*/ 8 h 2831"/>
                <a:gd name="T14" fmla="*/ 7 w 3159"/>
                <a:gd name="T15" fmla="*/ 8 h 2831"/>
                <a:gd name="T16" fmla="*/ 8 w 3159"/>
                <a:gd name="T17" fmla="*/ 6 h 2831"/>
                <a:gd name="T18" fmla="*/ 10 w 3159"/>
                <a:gd name="T19" fmla="*/ 5 h 2831"/>
                <a:gd name="T20" fmla="*/ 10 w 3159"/>
                <a:gd name="T21" fmla="*/ 4 h 2831"/>
                <a:gd name="T22" fmla="*/ 9 w 3159"/>
                <a:gd name="T23" fmla="*/ 3 h 2831"/>
                <a:gd name="T24" fmla="*/ 10 w 3159"/>
                <a:gd name="T25" fmla="*/ 2 h 2831"/>
                <a:gd name="T26" fmla="*/ 11 w 3159"/>
                <a:gd name="T27" fmla="*/ 1 h 2831"/>
                <a:gd name="T28" fmla="*/ 13 w 3159"/>
                <a:gd name="T29" fmla="*/ 2 h 2831"/>
                <a:gd name="T30" fmla="*/ 14 w 3159"/>
                <a:gd name="T31" fmla="*/ 2 h 2831"/>
                <a:gd name="T32" fmla="*/ 15 w 3159"/>
                <a:gd name="T33" fmla="*/ 2 h 2831"/>
                <a:gd name="T34" fmla="*/ 15 w 3159"/>
                <a:gd name="T35" fmla="*/ 1 h 2831"/>
                <a:gd name="T36" fmla="*/ 16 w 3159"/>
                <a:gd name="T37" fmla="*/ 2 h 2831"/>
                <a:gd name="T38" fmla="*/ 17 w 3159"/>
                <a:gd name="T39" fmla="*/ 2 h 2831"/>
                <a:gd name="T40" fmla="*/ 17 w 3159"/>
                <a:gd name="T41" fmla="*/ 1 h 2831"/>
                <a:gd name="T42" fmla="*/ 19 w 3159"/>
                <a:gd name="T43" fmla="*/ 1 h 2831"/>
                <a:gd name="T44" fmla="*/ 19 w 3159"/>
                <a:gd name="T45" fmla="*/ 2 h 2831"/>
                <a:gd name="T46" fmla="*/ 20 w 3159"/>
                <a:gd name="T47" fmla="*/ 4 h 2831"/>
                <a:gd name="T48" fmla="*/ 19 w 3159"/>
                <a:gd name="T49" fmla="*/ 6 h 2831"/>
                <a:gd name="T50" fmla="*/ 19 w 3159"/>
                <a:gd name="T51" fmla="*/ 8 h 2831"/>
                <a:gd name="T52" fmla="*/ 19 w 3159"/>
                <a:gd name="T53" fmla="*/ 9 h 2831"/>
                <a:gd name="T54" fmla="*/ 20 w 3159"/>
                <a:gd name="T55" fmla="*/ 10 h 2831"/>
                <a:gd name="T56" fmla="*/ 21 w 3159"/>
                <a:gd name="T57" fmla="*/ 12 h 2831"/>
                <a:gd name="T58" fmla="*/ 22 w 3159"/>
                <a:gd name="T59" fmla="*/ 14 h 2831"/>
                <a:gd name="T60" fmla="*/ 22 w 3159"/>
                <a:gd name="T61" fmla="*/ 14 h 2831"/>
                <a:gd name="T62" fmla="*/ 24 w 3159"/>
                <a:gd name="T63" fmla="*/ 15 h 2831"/>
                <a:gd name="T64" fmla="*/ 25 w 3159"/>
                <a:gd name="T65" fmla="*/ 15 h 2831"/>
                <a:gd name="T66" fmla="*/ 24 w 3159"/>
                <a:gd name="T67" fmla="*/ 16 h 2831"/>
                <a:gd name="T68" fmla="*/ 24 w 3159"/>
                <a:gd name="T69" fmla="*/ 17 h 2831"/>
                <a:gd name="T70" fmla="*/ 23 w 3159"/>
                <a:gd name="T71" fmla="*/ 18 h 2831"/>
                <a:gd name="T72" fmla="*/ 21 w 3159"/>
                <a:gd name="T73" fmla="*/ 20 h 2831"/>
                <a:gd name="T74" fmla="*/ 20 w 3159"/>
                <a:gd name="T75" fmla="*/ 21 h 2831"/>
                <a:gd name="T76" fmla="*/ 18 w 3159"/>
                <a:gd name="T77" fmla="*/ 22 h 2831"/>
                <a:gd name="T78" fmla="*/ 16 w 3159"/>
                <a:gd name="T79" fmla="*/ 22 h 2831"/>
                <a:gd name="T80" fmla="*/ 15 w 3159"/>
                <a:gd name="T81" fmla="*/ 21 h 2831"/>
                <a:gd name="T82" fmla="*/ 15 w 3159"/>
                <a:gd name="T83" fmla="*/ 19 h 2831"/>
                <a:gd name="T84" fmla="*/ 14 w 3159"/>
                <a:gd name="T85" fmla="*/ 18 h 2831"/>
                <a:gd name="T86" fmla="*/ 12 w 3159"/>
                <a:gd name="T87" fmla="*/ 17 h 2831"/>
                <a:gd name="T88" fmla="*/ 12 w 3159"/>
                <a:gd name="T89" fmla="*/ 18 h 2831"/>
                <a:gd name="T90" fmla="*/ 10 w 3159"/>
                <a:gd name="T91" fmla="*/ 18 h 2831"/>
                <a:gd name="T92" fmla="*/ 10 w 3159"/>
                <a:gd name="T93" fmla="*/ 17 h 2831"/>
                <a:gd name="T94" fmla="*/ 9 w 3159"/>
                <a:gd name="T95" fmla="*/ 15 h 2831"/>
                <a:gd name="T96" fmla="*/ 7 w 3159"/>
                <a:gd name="T97" fmla="*/ 16 h 2831"/>
                <a:gd name="T98" fmla="*/ 7 w 3159"/>
                <a:gd name="T99" fmla="*/ 17 h 2831"/>
                <a:gd name="T100" fmla="*/ 4 w 3159"/>
                <a:gd name="T101" fmla="*/ 17 h 2831"/>
                <a:gd name="T102" fmla="*/ 3 w 3159"/>
                <a:gd name="T103" fmla="*/ 17 h 2831"/>
                <a:gd name="T104" fmla="*/ 3 w 3159"/>
                <a:gd name="T105" fmla="*/ 18 h 2831"/>
                <a:gd name="T106" fmla="*/ 2 w 3159"/>
                <a:gd name="T107" fmla="*/ 16 h 2831"/>
                <a:gd name="T108" fmla="*/ 1 w 3159"/>
                <a:gd name="T109" fmla="*/ 15 h 2831"/>
                <a:gd name="T110" fmla="*/ 1 w 3159"/>
                <a:gd name="T111" fmla="*/ 14 h 28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159"/>
                <a:gd name="T169" fmla="*/ 0 h 2831"/>
                <a:gd name="T170" fmla="*/ 3159 w 3159"/>
                <a:gd name="T171" fmla="*/ 2831 h 283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159" h="2831">
                  <a:moveTo>
                    <a:pt x="0" y="1624"/>
                  </a:moveTo>
                  <a:lnTo>
                    <a:pt x="33" y="1577"/>
                  </a:lnTo>
                  <a:lnTo>
                    <a:pt x="113" y="1528"/>
                  </a:lnTo>
                  <a:lnTo>
                    <a:pt x="161" y="1561"/>
                  </a:lnTo>
                  <a:lnTo>
                    <a:pt x="194" y="1544"/>
                  </a:lnTo>
                  <a:lnTo>
                    <a:pt x="178" y="1528"/>
                  </a:lnTo>
                  <a:lnTo>
                    <a:pt x="178" y="1512"/>
                  </a:lnTo>
                  <a:lnTo>
                    <a:pt x="194" y="1496"/>
                  </a:lnTo>
                  <a:lnTo>
                    <a:pt x="178" y="1479"/>
                  </a:lnTo>
                  <a:lnTo>
                    <a:pt x="178" y="1448"/>
                  </a:lnTo>
                  <a:lnTo>
                    <a:pt x="178" y="1432"/>
                  </a:lnTo>
                  <a:lnTo>
                    <a:pt x="178" y="1416"/>
                  </a:lnTo>
                  <a:lnTo>
                    <a:pt x="161" y="1399"/>
                  </a:lnTo>
                  <a:lnTo>
                    <a:pt x="145" y="1399"/>
                  </a:lnTo>
                  <a:lnTo>
                    <a:pt x="129" y="1367"/>
                  </a:lnTo>
                  <a:lnTo>
                    <a:pt x="145" y="1351"/>
                  </a:lnTo>
                  <a:lnTo>
                    <a:pt x="178" y="1351"/>
                  </a:lnTo>
                  <a:lnTo>
                    <a:pt x="194" y="1383"/>
                  </a:lnTo>
                  <a:lnTo>
                    <a:pt x="210" y="1383"/>
                  </a:lnTo>
                  <a:lnTo>
                    <a:pt x="226" y="1351"/>
                  </a:lnTo>
                  <a:lnTo>
                    <a:pt x="242" y="1351"/>
                  </a:lnTo>
                  <a:lnTo>
                    <a:pt x="274" y="1351"/>
                  </a:lnTo>
                  <a:lnTo>
                    <a:pt x="290" y="1319"/>
                  </a:lnTo>
                  <a:lnTo>
                    <a:pt x="323" y="1336"/>
                  </a:lnTo>
                  <a:lnTo>
                    <a:pt x="355" y="1336"/>
                  </a:lnTo>
                  <a:lnTo>
                    <a:pt x="371" y="1319"/>
                  </a:lnTo>
                  <a:lnTo>
                    <a:pt x="355" y="1287"/>
                  </a:lnTo>
                  <a:lnTo>
                    <a:pt x="371" y="1271"/>
                  </a:lnTo>
                  <a:lnTo>
                    <a:pt x="387" y="1255"/>
                  </a:lnTo>
                  <a:lnTo>
                    <a:pt x="387" y="1238"/>
                  </a:lnTo>
                  <a:lnTo>
                    <a:pt x="404" y="1222"/>
                  </a:lnTo>
                  <a:lnTo>
                    <a:pt x="484" y="1175"/>
                  </a:lnTo>
                  <a:lnTo>
                    <a:pt x="500" y="1158"/>
                  </a:lnTo>
                  <a:lnTo>
                    <a:pt x="500" y="1094"/>
                  </a:lnTo>
                  <a:lnTo>
                    <a:pt x="516" y="1094"/>
                  </a:lnTo>
                  <a:lnTo>
                    <a:pt x="516" y="1062"/>
                  </a:lnTo>
                  <a:lnTo>
                    <a:pt x="484" y="1062"/>
                  </a:lnTo>
                  <a:lnTo>
                    <a:pt x="484" y="1030"/>
                  </a:lnTo>
                  <a:lnTo>
                    <a:pt x="516" y="1013"/>
                  </a:lnTo>
                  <a:lnTo>
                    <a:pt x="565" y="1030"/>
                  </a:lnTo>
                  <a:lnTo>
                    <a:pt x="565" y="1077"/>
                  </a:lnTo>
                  <a:lnTo>
                    <a:pt x="628" y="1077"/>
                  </a:lnTo>
                  <a:lnTo>
                    <a:pt x="645" y="1110"/>
                  </a:lnTo>
                  <a:lnTo>
                    <a:pt x="710" y="1094"/>
                  </a:lnTo>
                  <a:lnTo>
                    <a:pt x="710" y="1062"/>
                  </a:lnTo>
                  <a:lnTo>
                    <a:pt x="710" y="1046"/>
                  </a:lnTo>
                  <a:lnTo>
                    <a:pt x="693" y="1030"/>
                  </a:lnTo>
                  <a:lnTo>
                    <a:pt x="661" y="997"/>
                  </a:lnTo>
                  <a:lnTo>
                    <a:pt x="612" y="997"/>
                  </a:lnTo>
                  <a:lnTo>
                    <a:pt x="612" y="932"/>
                  </a:lnTo>
                  <a:lnTo>
                    <a:pt x="645" y="917"/>
                  </a:lnTo>
                  <a:lnTo>
                    <a:pt x="661" y="917"/>
                  </a:lnTo>
                  <a:lnTo>
                    <a:pt x="693" y="901"/>
                  </a:lnTo>
                  <a:lnTo>
                    <a:pt x="742" y="901"/>
                  </a:lnTo>
                  <a:lnTo>
                    <a:pt x="806" y="885"/>
                  </a:lnTo>
                  <a:lnTo>
                    <a:pt x="806" y="932"/>
                  </a:lnTo>
                  <a:lnTo>
                    <a:pt x="854" y="949"/>
                  </a:lnTo>
                  <a:lnTo>
                    <a:pt x="935" y="932"/>
                  </a:lnTo>
                  <a:lnTo>
                    <a:pt x="935" y="885"/>
                  </a:lnTo>
                  <a:lnTo>
                    <a:pt x="952" y="836"/>
                  </a:lnTo>
                  <a:lnTo>
                    <a:pt x="1015" y="836"/>
                  </a:lnTo>
                  <a:lnTo>
                    <a:pt x="1015" y="820"/>
                  </a:lnTo>
                  <a:lnTo>
                    <a:pt x="1015" y="756"/>
                  </a:lnTo>
                  <a:lnTo>
                    <a:pt x="1048" y="724"/>
                  </a:lnTo>
                  <a:lnTo>
                    <a:pt x="1096" y="708"/>
                  </a:lnTo>
                  <a:lnTo>
                    <a:pt x="1048" y="660"/>
                  </a:lnTo>
                  <a:lnTo>
                    <a:pt x="1096" y="611"/>
                  </a:lnTo>
                  <a:lnTo>
                    <a:pt x="1129" y="595"/>
                  </a:lnTo>
                  <a:lnTo>
                    <a:pt x="1160" y="579"/>
                  </a:lnTo>
                  <a:lnTo>
                    <a:pt x="1209" y="579"/>
                  </a:lnTo>
                  <a:lnTo>
                    <a:pt x="1193" y="546"/>
                  </a:lnTo>
                  <a:lnTo>
                    <a:pt x="1177" y="531"/>
                  </a:lnTo>
                  <a:lnTo>
                    <a:pt x="1160" y="515"/>
                  </a:lnTo>
                  <a:lnTo>
                    <a:pt x="1129" y="515"/>
                  </a:lnTo>
                  <a:lnTo>
                    <a:pt x="1129" y="466"/>
                  </a:lnTo>
                  <a:lnTo>
                    <a:pt x="1129" y="434"/>
                  </a:lnTo>
                  <a:lnTo>
                    <a:pt x="1177" y="403"/>
                  </a:lnTo>
                  <a:lnTo>
                    <a:pt x="1113" y="370"/>
                  </a:lnTo>
                  <a:lnTo>
                    <a:pt x="1096" y="370"/>
                  </a:lnTo>
                  <a:lnTo>
                    <a:pt x="1096" y="338"/>
                  </a:lnTo>
                  <a:lnTo>
                    <a:pt x="1064" y="338"/>
                  </a:lnTo>
                  <a:lnTo>
                    <a:pt x="1064" y="322"/>
                  </a:lnTo>
                  <a:lnTo>
                    <a:pt x="1048" y="322"/>
                  </a:lnTo>
                  <a:lnTo>
                    <a:pt x="1048" y="289"/>
                  </a:lnTo>
                  <a:lnTo>
                    <a:pt x="1048" y="258"/>
                  </a:lnTo>
                  <a:lnTo>
                    <a:pt x="1064" y="241"/>
                  </a:lnTo>
                  <a:lnTo>
                    <a:pt x="1080" y="258"/>
                  </a:lnTo>
                  <a:lnTo>
                    <a:pt x="1113" y="241"/>
                  </a:lnTo>
                  <a:lnTo>
                    <a:pt x="1113" y="225"/>
                  </a:lnTo>
                  <a:lnTo>
                    <a:pt x="1209" y="177"/>
                  </a:lnTo>
                  <a:lnTo>
                    <a:pt x="1241" y="160"/>
                  </a:lnTo>
                  <a:lnTo>
                    <a:pt x="1241" y="144"/>
                  </a:lnTo>
                  <a:lnTo>
                    <a:pt x="1258" y="129"/>
                  </a:lnTo>
                  <a:lnTo>
                    <a:pt x="1274" y="129"/>
                  </a:lnTo>
                  <a:lnTo>
                    <a:pt x="1290" y="144"/>
                  </a:lnTo>
                  <a:lnTo>
                    <a:pt x="1306" y="129"/>
                  </a:lnTo>
                  <a:lnTo>
                    <a:pt x="1338" y="64"/>
                  </a:lnTo>
                  <a:lnTo>
                    <a:pt x="1370" y="80"/>
                  </a:lnTo>
                  <a:lnTo>
                    <a:pt x="1419" y="64"/>
                  </a:lnTo>
                  <a:lnTo>
                    <a:pt x="1451" y="32"/>
                  </a:lnTo>
                  <a:lnTo>
                    <a:pt x="1483" y="48"/>
                  </a:lnTo>
                  <a:lnTo>
                    <a:pt x="1531" y="48"/>
                  </a:lnTo>
                  <a:lnTo>
                    <a:pt x="1547" y="97"/>
                  </a:lnTo>
                  <a:lnTo>
                    <a:pt x="1564" y="113"/>
                  </a:lnTo>
                  <a:lnTo>
                    <a:pt x="1580" y="129"/>
                  </a:lnTo>
                  <a:lnTo>
                    <a:pt x="1596" y="177"/>
                  </a:lnTo>
                  <a:lnTo>
                    <a:pt x="1645" y="160"/>
                  </a:lnTo>
                  <a:lnTo>
                    <a:pt x="1661" y="160"/>
                  </a:lnTo>
                  <a:lnTo>
                    <a:pt x="1692" y="177"/>
                  </a:lnTo>
                  <a:lnTo>
                    <a:pt x="1677" y="193"/>
                  </a:lnTo>
                  <a:lnTo>
                    <a:pt x="1677" y="209"/>
                  </a:lnTo>
                  <a:lnTo>
                    <a:pt x="1677" y="241"/>
                  </a:lnTo>
                  <a:lnTo>
                    <a:pt x="1708" y="258"/>
                  </a:lnTo>
                  <a:lnTo>
                    <a:pt x="1741" y="258"/>
                  </a:lnTo>
                  <a:lnTo>
                    <a:pt x="1757" y="241"/>
                  </a:lnTo>
                  <a:lnTo>
                    <a:pt x="1773" y="241"/>
                  </a:lnTo>
                  <a:lnTo>
                    <a:pt x="1789" y="258"/>
                  </a:lnTo>
                  <a:lnTo>
                    <a:pt x="1806" y="274"/>
                  </a:lnTo>
                  <a:lnTo>
                    <a:pt x="1822" y="241"/>
                  </a:lnTo>
                  <a:lnTo>
                    <a:pt x="1838" y="225"/>
                  </a:lnTo>
                  <a:lnTo>
                    <a:pt x="1853" y="225"/>
                  </a:lnTo>
                  <a:lnTo>
                    <a:pt x="1869" y="209"/>
                  </a:lnTo>
                  <a:lnTo>
                    <a:pt x="1869" y="177"/>
                  </a:lnTo>
                  <a:lnTo>
                    <a:pt x="1853" y="177"/>
                  </a:lnTo>
                  <a:lnTo>
                    <a:pt x="1853" y="144"/>
                  </a:lnTo>
                  <a:lnTo>
                    <a:pt x="1853" y="97"/>
                  </a:lnTo>
                  <a:lnTo>
                    <a:pt x="1869" y="97"/>
                  </a:lnTo>
                  <a:lnTo>
                    <a:pt x="1886" y="113"/>
                  </a:lnTo>
                  <a:lnTo>
                    <a:pt x="1934" y="97"/>
                  </a:lnTo>
                  <a:lnTo>
                    <a:pt x="1934" y="129"/>
                  </a:lnTo>
                  <a:lnTo>
                    <a:pt x="1951" y="129"/>
                  </a:lnTo>
                  <a:lnTo>
                    <a:pt x="1934" y="160"/>
                  </a:lnTo>
                  <a:lnTo>
                    <a:pt x="1983" y="160"/>
                  </a:lnTo>
                  <a:lnTo>
                    <a:pt x="1999" y="193"/>
                  </a:lnTo>
                  <a:lnTo>
                    <a:pt x="2032" y="193"/>
                  </a:lnTo>
                  <a:lnTo>
                    <a:pt x="2047" y="209"/>
                  </a:lnTo>
                  <a:lnTo>
                    <a:pt x="2063" y="225"/>
                  </a:lnTo>
                  <a:lnTo>
                    <a:pt x="2063" y="241"/>
                  </a:lnTo>
                  <a:lnTo>
                    <a:pt x="2079" y="241"/>
                  </a:lnTo>
                  <a:lnTo>
                    <a:pt x="2095" y="225"/>
                  </a:lnTo>
                  <a:lnTo>
                    <a:pt x="2095" y="209"/>
                  </a:lnTo>
                  <a:lnTo>
                    <a:pt x="2095" y="193"/>
                  </a:lnTo>
                  <a:lnTo>
                    <a:pt x="2079" y="177"/>
                  </a:lnTo>
                  <a:lnTo>
                    <a:pt x="2095" y="129"/>
                  </a:lnTo>
                  <a:lnTo>
                    <a:pt x="2128" y="113"/>
                  </a:lnTo>
                  <a:lnTo>
                    <a:pt x="2160" y="80"/>
                  </a:lnTo>
                  <a:lnTo>
                    <a:pt x="2176" y="64"/>
                  </a:lnTo>
                  <a:lnTo>
                    <a:pt x="2160" y="32"/>
                  </a:lnTo>
                  <a:lnTo>
                    <a:pt x="2193" y="17"/>
                  </a:lnTo>
                  <a:lnTo>
                    <a:pt x="2209" y="0"/>
                  </a:lnTo>
                  <a:lnTo>
                    <a:pt x="2240" y="17"/>
                  </a:lnTo>
                  <a:lnTo>
                    <a:pt x="2273" y="17"/>
                  </a:lnTo>
                  <a:lnTo>
                    <a:pt x="2321" y="0"/>
                  </a:lnTo>
                  <a:lnTo>
                    <a:pt x="2321" y="32"/>
                  </a:lnTo>
                  <a:lnTo>
                    <a:pt x="2385" y="64"/>
                  </a:lnTo>
                  <a:lnTo>
                    <a:pt x="2401" y="64"/>
                  </a:lnTo>
                  <a:lnTo>
                    <a:pt x="2385" y="97"/>
                  </a:lnTo>
                  <a:lnTo>
                    <a:pt x="2401" y="129"/>
                  </a:lnTo>
                  <a:lnTo>
                    <a:pt x="2401" y="160"/>
                  </a:lnTo>
                  <a:lnTo>
                    <a:pt x="2401" y="193"/>
                  </a:lnTo>
                  <a:lnTo>
                    <a:pt x="2401" y="241"/>
                  </a:lnTo>
                  <a:lnTo>
                    <a:pt x="2466" y="305"/>
                  </a:lnTo>
                  <a:lnTo>
                    <a:pt x="2466" y="338"/>
                  </a:lnTo>
                  <a:lnTo>
                    <a:pt x="2450" y="354"/>
                  </a:lnTo>
                  <a:lnTo>
                    <a:pt x="2370" y="354"/>
                  </a:lnTo>
                  <a:lnTo>
                    <a:pt x="2401" y="403"/>
                  </a:lnTo>
                  <a:lnTo>
                    <a:pt x="2434" y="418"/>
                  </a:lnTo>
                  <a:lnTo>
                    <a:pt x="2434" y="466"/>
                  </a:lnTo>
                  <a:lnTo>
                    <a:pt x="2434" y="515"/>
                  </a:lnTo>
                  <a:lnTo>
                    <a:pt x="2401" y="579"/>
                  </a:lnTo>
                  <a:lnTo>
                    <a:pt x="2354" y="660"/>
                  </a:lnTo>
                  <a:lnTo>
                    <a:pt x="2370" y="675"/>
                  </a:lnTo>
                  <a:lnTo>
                    <a:pt x="2354" y="724"/>
                  </a:lnTo>
                  <a:lnTo>
                    <a:pt x="2338" y="740"/>
                  </a:lnTo>
                  <a:lnTo>
                    <a:pt x="2321" y="756"/>
                  </a:lnTo>
                  <a:lnTo>
                    <a:pt x="2450" y="852"/>
                  </a:lnTo>
                  <a:lnTo>
                    <a:pt x="2466" y="901"/>
                  </a:lnTo>
                  <a:lnTo>
                    <a:pt x="2434" y="932"/>
                  </a:lnTo>
                  <a:lnTo>
                    <a:pt x="2466" y="949"/>
                  </a:lnTo>
                  <a:lnTo>
                    <a:pt x="2466" y="997"/>
                  </a:lnTo>
                  <a:lnTo>
                    <a:pt x="2418" y="965"/>
                  </a:lnTo>
                  <a:lnTo>
                    <a:pt x="2401" y="981"/>
                  </a:lnTo>
                  <a:lnTo>
                    <a:pt x="2354" y="949"/>
                  </a:lnTo>
                  <a:lnTo>
                    <a:pt x="2321" y="981"/>
                  </a:lnTo>
                  <a:lnTo>
                    <a:pt x="2321" y="997"/>
                  </a:lnTo>
                  <a:lnTo>
                    <a:pt x="2305" y="997"/>
                  </a:lnTo>
                  <a:lnTo>
                    <a:pt x="2321" y="1046"/>
                  </a:lnTo>
                  <a:lnTo>
                    <a:pt x="2338" y="1046"/>
                  </a:lnTo>
                  <a:lnTo>
                    <a:pt x="2370" y="1062"/>
                  </a:lnTo>
                  <a:lnTo>
                    <a:pt x="2401" y="1077"/>
                  </a:lnTo>
                  <a:lnTo>
                    <a:pt x="2450" y="1110"/>
                  </a:lnTo>
                  <a:lnTo>
                    <a:pt x="2466" y="1126"/>
                  </a:lnTo>
                  <a:lnTo>
                    <a:pt x="2466" y="1158"/>
                  </a:lnTo>
                  <a:lnTo>
                    <a:pt x="2466" y="1191"/>
                  </a:lnTo>
                  <a:lnTo>
                    <a:pt x="2482" y="1222"/>
                  </a:lnTo>
                  <a:lnTo>
                    <a:pt x="2466" y="1238"/>
                  </a:lnTo>
                  <a:lnTo>
                    <a:pt x="2466" y="1271"/>
                  </a:lnTo>
                  <a:lnTo>
                    <a:pt x="2466" y="1303"/>
                  </a:lnTo>
                  <a:lnTo>
                    <a:pt x="2466" y="1336"/>
                  </a:lnTo>
                  <a:lnTo>
                    <a:pt x="2482" y="1367"/>
                  </a:lnTo>
                  <a:lnTo>
                    <a:pt x="2499" y="1399"/>
                  </a:lnTo>
                  <a:lnTo>
                    <a:pt x="2515" y="1432"/>
                  </a:lnTo>
                  <a:lnTo>
                    <a:pt x="2562" y="1463"/>
                  </a:lnTo>
                  <a:lnTo>
                    <a:pt x="2547" y="1479"/>
                  </a:lnTo>
                  <a:lnTo>
                    <a:pt x="2579" y="1479"/>
                  </a:lnTo>
                  <a:lnTo>
                    <a:pt x="2660" y="1561"/>
                  </a:lnTo>
                  <a:lnTo>
                    <a:pt x="2692" y="1593"/>
                  </a:lnTo>
                  <a:lnTo>
                    <a:pt x="2692" y="1608"/>
                  </a:lnTo>
                  <a:lnTo>
                    <a:pt x="2660" y="1641"/>
                  </a:lnTo>
                  <a:lnTo>
                    <a:pt x="2692" y="1673"/>
                  </a:lnTo>
                  <a:lnTo>
                    <a:pt x="2660" y="1689"/>
                  </a:lnTo>
                  <a:lnTo>
                    <a:pt x="2676" y="1722"/>
                  </a:lnTo>
                  <a:lnTo>
                    <a:pt x="2708" y="1722"/>
                  </a:lnTo>
                  <a:lnTo>
                    <a:pt x="2724" y="1722"/>
                  </a:lnTo>
                  <a:lnTo>
                    <a:pt x="2708" y="1753"/>
                  </a:lnTo>
                  <a:lnTo>
                    <a:pt x="2756" y="1769"/>
                  </a:lnTo>
                  <a:lnTo>
                    <a:pt x="2756" y="1785"/>
                  </a:lnTo>
                  <a:lnTo>
                    <a:pt x="2788" y="1802"/>
                  </a:lnTo>
                  <a:lnTo>
                    <a:pt x="2805" y="1818"/>
                  </a:lnTo>
                  <a:lnTo>
                    <a:pt x="2869" y="1834"/>
                  </a:lnTo>
                  <a:lnTo>
                    <a:pt x="2902" y="1818"/>
                  </a:lnTo>
                  <a:lnTo>
                    <a:pt x="2918" y="1802"/>
                  </a:lnTo>
                  <a:lnTo>
                    <a:pt x="2933" y="1785"/>
                  </a:lnTo>
                  <a:lnTo>
                    <a:pt x="2949" y="1818"/>
                  </a:lnTo>
                  <a:lnTo>
                    <a:pt x="2998" y="1818"/>
                  </a:lnTo>
                  <a:lnTo>
                    <a:pt x="3014" y="1818"/>
                  </a:lnTo>
                  <a:lnTo>
                    <a:pt x="3030" y="1818"/>
                  </a:lnTo>
                  <a:lnTo>
                    <a:pt x="3047" y="1818"/>
                  </a:lnTo>
                  <a:lnTo>
                    <a:pt x="3094" y="1865"/>
                  </a:lnTo>
                  <a:lnTo>
                    <a:pt x="3110" y="1882"/>
                  </a:lnTo>
                  <a:lnTo>
                    <a:pt x="3127" y="1882"/>
                  </a:lnTo>
                  <a:lnTo>
                    <a:pt x="3143" y="1898"/>
                  </a:lnTo>
                  <a:lnTo>
                    <a:pt x="3143" y="1914"/>
                  </a:lnTo>
                  <a:lnTo>
                    <a:pt x="3159" y="1930"/>
                  </a:lnTo>
                  <a:lnTo>
                    <a:pt x="3143" y="1963"/>
                  </a:lnTo>
                  <a:lnTo>
                    <a:pt x="3127" y="1979"/>
                  </a:lnTo>
                  <a:lnTo>
                    <a:pt x="3079" y="1994"/>
                  </a:lnTo>
                  <a:lnTo>
                    <a:pt x="3047" y="1994"/>
                  </a:lnTo>
                  <a:lnTo>
                    <a:pt x="3014" y="2010"/>
                  </a:lnTo>
                  <a:lnTo>
                    <a:pt x="3014" y="2043"/>
                  </a:lnTo>
                  <a:lnTo>
                    <a:pt x="3014" y="2091"/>
                  </a:lnTo>
                  <a:lnTo>
                    <a:pt x="3030" y="2108"/>
                  </a:lnTo>
                  <a:lnTo>
                    <a:pt x="3014" y="2139"/>
                  </a:lnTo>
                  <a:lnTo>
                    <a:pt x="2966" y="2155"/>
                  </a:lnTo>
                  <a:lnTo>
                    <a:pt x="2966" y="2171"/>
                  </a:lnTo>
                  <a:lnTo>
                    <a:pt x="2982" y="2204"/>
                  </a:lnTo>
                  <a:lnTo>
                    <a:pt x="2982" y="2220"/>
                  </a:lnTo>
                  <a:lnTo>
                    <a:pt x="2966" y="2251"/>
                  </a:lnTo>
                  <a:lnTo>
                    <a:pt x="2949" y="2268"/>
                  </a:lnTo>
                  <a:lnTo>
                    <a:pt x="2918" y="2268"/>
                  </a:lnTo>
                  <a:lnTo>
                    <a:pt x="2902" y="2268"/>
                  </a:lnTo>
                  <a:lnTo>
                    <a:pt x="2886" y="2268"/>
                  </a:lnTo>
                  <a:lnTo>
                    <a:pt x="2886" y="2284"/>
                  </a:lnTo>
                  <a:lnTo>
                    <a:pt x="2869" y="2333"/>
                  </a:lnTo>
                  <a:lnTo>
                    <a:pt x="2837" y="2349"/>
                  </a:lnTo>
                  <a:lnTo>
                    <a:pt x="2788" y="2381"/>
                  </a:lnTo>
                  <a:lnTo>
                    <a:pt x="2756" y="2396"/>
                  </a:lnTo>
                  <a:lnTo>
                    <a:pt x="2741" y="2413"/>
                  </a:lnTo>
                  <a:lnTo>
                    <a:pt x="2676" y="2445"/>
                  </a:lnTo>
                  <a:lnTo>
                    <a:pt x="2611" y="2494"/>
                  </a:lnTo>
                  <a:lnTo>
                    <a:pt x="2562" y="2510"/>
                  </a:lnTo>
                  <a:lnTo>
                    <a:pt x="2531" y="2525"/>
                  </a:lnTo>
                  <a:lnTo>
                    <a:pt x="2499" y="2557"/>
                  </a:lnTo>
                  <a:lnTo>
                    <a:pt x="2482" y="2606"/>
                  </a:lnTo>
                  <a:lnTo>
                    <a:pt x="2450" y="2655"/>
                  </a:lnTo>
                  <a:lnTo>
                    <a:pt x="2434" y="2670"/>
                  </a:lnTo>
                  <a:lnTo>
                    <a:pt x="2418" y="2670"/>
                  </a:lnTo>
                  <a:lnTo>
                    <a:pt x="2354" y="2670"/>
                  </a:lnTo>
                  <a:lnTo>
                    <a:pt x="2338" y="2686"/>
                  </a:lnTo>
                  <a:lnTo>
                    <a:pt x="2321" y="2702"/>
                  </a:lnTo>
                  <a:lnTo>
                    <a:pt x="2305" y="2767"/>
                  </a:lnTo>
                  <a:lnTo>
                    <a:pt x="2273" y="2799"/>
                  </a:lnTo>
                  <a:lnTo>
                    <a:pt x="2240" y="2815"/>
                  </a:lnTo>
                  <a:lnTo>
                    <a:pt x="2209" y="2831"/>
                  </a:lnTo>
                  <a:lnTo>
                    <a:pt x="2128" y="2831"/>
                  </a:lnTo>
                  <a:lnTo>
                    <a:pt x="2128" y="2815"/>
                  </a:lnTo>
                  <a:lnTo>
                    <a:pt x="2144" y="2799"/>
                  </a:lnTo>
                  <a:lnTo>
                    <a:pt x="2160" y="2767"/>
                  </a:lnTo>
                  <a:lnTo>
                    <a:pt x="2079" y="2782"/>
                  </a:lnTo>
                  <a:lnTo>
                    <a:pt x="2032" y="2782"/>
                  </a:lnTo>
                  <a:lnTo>
                    <a:pt x="2032" y="2767"/>
                  </a:lnTo>
                  <a:lnTo>
                    <a:pt x="1999" y="2719"/>
                  </a:lnTo>
                  <a:lnTo>
                    <a:pt x="1983" y="2702"/>
                  </a:lnTo>
                  <a:lnTo>
                    <a:pt x="1951" y="2686"/>
                  </a:lnTo>
                  <a:lnTo>
                    <a:pt x="1934" y="2670"/>
                  </a:lnTo>
                  <a:lnTo>
                    <a:pt x="1934" y="2655"/>
                  </a:lnTo>
                  <a:lnTo>
                    <a:pt x="1902" y="2606"/>
                  </a:lnTo>
                  <a:lnTo>
                    <a:pt x="1886" y="2590"/>
                  </a:lnTo>
                  <a:lnTo>
                    <a:pt x="1902" y="2557"/>
                  </a:lnTo>
                  <a:lnTo>
                    <a:pt x="1886" y="2525"/>
                  </a:lnTo>
                  <a:lnTo>
                    <a:pt x="1918" y="2477"/>
                  </a:lnTo>
                  <a:lnTo>
                    <a:pt x="1918" y="2445"/>
                  </a:lnTo>
                  <a:lnTo>
                    <a:pt x="1918" y="2396"/>
                  </a:lnTo>
                  <a:lnTo>
                    <a:pt x="1886" y="2365"/>
                  </a:lnTo>
                  <a:lnTo>
                    <a:pt x="1838" y="2365"/>
                  </a:lnTo>
                  <a:lnTo>
                    <a:pt x="1806" y="2365"/>
                  </a:lnTo>
                  <a:lnTo>
                    <a:pt x="1838" y="2333"/>
                  </a:lnTo>
                  <a:lnTo>
                    <a:pt x="1789" y="2316"/>
                  </a:lnTo>
                  <a:lnTo>
                    <a:pt x="1741" y="2333"/>
                  </a:lnTo>
                  <a:lnTo>
                    <a:pt x="1757" y="2268"/>
                  </a:lnTo>
                  <a:lnTo>
                    <a:pt x="1725" y="2268"/>
                  </a:lnTo>
                  <a:lnTo>
                    <a:pt x="1725" y="2220"/>
                  </a:lnTo>
                  <a:lnTo>
                    <a:pt x="1692" y="2236"/>
                  </a:lnTo>
                  <a:lnTo>
                    <a:pt x="1661" y="2124"/>
                  </a:lnTo>
                  <a:lnTo>
                    <a:pt x="1612" y="2124"/>
                  </a:lnTo>
                  <a:lnTo>
                    <a:pt x="1580" y="2139"/>
                  </a:lnTo>
                  <a:lnTo>
                    <a:pt x="1564" y="2171"/>
                  </a:lnTo>
                  <a:lnTo>
                    <a:pt x="1500" y="2171"/>
                  </a:lnTo>
                  <a:lnTo>
                    <a:pt x="1500" y="2188"/>
                  </a:lnTo>
                  <a:lnTo>
                    <a:pt x="1483" y="2204"/>
                  </a:lnTo>
                  <a:lnTo>
                    <a:pt x="1435" y="2188"/>
                  </a:lnTo>
                  <a:lnTo>
                    <a:pt x="1419" y="2188"/>
                  </a:lnTo>
                  <a:lnTo>
                    <a:pt x="1386" y="2204"/>
                  </a:lnTo>
                  <a:lnTo>
                    <a:pt x="1419" y="2220"/>
                  </a:lnTo>
                  <a:lnTo>
                    <a:pt x="1435" y="2236"/>
                  </a:lnTo>
                  <a:lnTo>
                    <a:pt x="1451" y="2284"/>
                  </a:lnTo>
                  <a:lnTo>
                    <a:pt x="1419" y="2349"/>
                  </a:lnTo>
                  <a:lnTo>
                    <a:pt x="1370" y="2316"/>
                  </a:lnTo>
                  <a:lnTo>
                    <a:pt x="1338" y="2300"/>
                  </a:lnTo>
                  <a:lnTo>
                    <a:pt x="1306" y="2284"/>
                  </a:lnTo>
                  <a:lnTo>
                    <a:pt x="1290" y="2284"/>
                  </a:lnTo>
                  <a:lnTo>
                    <a:pt x="1258" y="2284"/>
                  </a:lnTo>
                  <a:lnTo>
                    <a:pt x="1225" y="2236"/>
                  </a:lnTo>
                  <a:lnTo>
                    <a:pt x="1209" y="2268"/>
                  </a:lnTo>
                  <a:lnTo>
                    <a:pt x="1177" y="2236"/>
                  </a:lnTo>
                  <a:lnTo>
                    <a:pt x="1160" y="2204"/>
                  </a:lnTo>
                  <a:lnTo>
                    <a:pt x="1160" y="2139"/>
                  </a:lnTo>
                  <a:lnTo>
                    <a:pt x="1160" y="2124"/>
                  </a:lnTo>
                  <a:lnTo>
                    <a:pt x="1177" y="2091"/>
                  </a:lnTo>
                  <a:lnTo>
                    <a:pt x="1160" y="2059"/>
                  </a:lnTo>
                  <a:lnTo>
                    <a:pt x="1160" y="2043"/>
                  </a:lnTo>
                  <a:lnTo>
                    <a:pt x="1160" y="1947"/>
                  </a:lnTo>
                  <a:lnTo>
                    <a:pt x="1160" y="1914"/>
                  </a:lnTo>
                  <a:lnTo>
                    <a:pt x="1144" y="1882"/>
                  </a:lnTo>
                  <a:lnTo>
                    <a:pt x="1096" y="1865"/>
                  </a:lnTo>
                  <a:lnTo>
                    <a:pt x="1064" y="1882"/>
                  </a:lnTo>
                  <a:lnTo>
                    <a:pt x="1048" y="1865"/>
                  </a:lnTo>
                  <a:lnTo>
                    <a:pt x="999" y="1898"/>
                  </a:lnTo>
                  <a:lnTo>
                    <a:pt x="983" y="1914"/>
                  </a:lnTo>
                  <a:lnTo>
                    <a:pt x="919" y="1930"/>
                  </a:lnTo>
                  <a:lnTo>
                    <a:pt x="903" y="1947"/>
                  </a:lnTo>
                  <a:lnTo>
                    <a:pt x="903" y="1979"/>
                  </a:lnTo>
                  <a:lnTo>
                    <a:pt x="838" y="1963"/>
                  </a:lnTo>
                  <a:lnTo>
                    <a:pt x="822" y="1930"/>
                  </a:lnTo>
                  <a:lnTo>
                    <a:pt x="806" y="1914"/>
                  </a:lnTo>
                  <a:lnTo>
                    <a:pt x="791" y="1930"/>
                  </a:lnTo>
                  <a:lnTo>
                    <a:pt x="774" y="1947"/>
                  </a:lnTo>
                  <a:lnTo>
                    <a:pt x="806" y="1963"/>
                  </a:lnTo>
                  <a:lnTo>
                    <a:pt x="791" y="2010"/>
                  </a:lnTo>
                  <a:lnTo>
                    <a:pt x="774" y="2059"/>
                  </a:lnTo>
                  <a:lnTo>
                    <a:pt x="758" y="2075"/>
                  </a:lnTo>
                  <a:lnTo>
                    <a:pt x="726" y="2091"/>
                  </a:lnTo>
                  <a:lnTo>
                    <a:pt x="661" y="2188"/>
                  </a:lnTo>
                  <a:lnTo>
                    <a:pt x="628" y="2171"/>
                  </a:lnTo>
                  <a:lnTo>
                    <a:pt x="597" y="2171"/>
                  </a:lnTo>
                  <a:lnTo>
                    <a:pt x="548" y="2124"/>
                  </a:lnTo>
                  <a:lnTo>
                    <a:pt x="500" y="2108"/>
                  </a:lnTo>
                  <a:lnTo>
                    <a:pt x="484" y="2124"/>
                  </a:lnTo>
                  <a:lnTo>
                    <a:pt x="467" y="2075"/>
                  </a:lnTo>
                  <a:lnTo>
                    <a:pt x="451" y="2075"/>
                  </a:lnTo>
                  <a:lnTo>
                    <a:pt x="436" y="2108"/>
                  </a:lnTo>
                  <a:lnTo>
                    <a:pt x="420" y="2108"/>
                  </a:lnTo>
                  <a:lnTo>
                    <a:pt x="387" y="2139"/>
                  </a:lnTo>
                  <a:lnTo>
                    <a:pt x="371" y="2124"/>
                  </a:lnTo>
                  <a:lnTo>
                    <a:pt x="339" y="2155"/>
                  </a:lnTo>
                  <a:lnTo>
                    <a:pt x="339" y="2204"/>
                  </a:lnTo>
                  <a:lnTo>
                    <a:pt x="339" y="2220"/>
                  </a:lnTo>
                  <a:lnTo>
                    <a:pt x="323" y="2204"/>
                  </a:lnTo>
                  <a:lnTo>
                    <a:pt x="306" y="2236"/>
                  </a:lnTo>
                  <a:lnTo>
                    <a:pt x="274" y="2204"/>
                  </a:lnTo>
                  <a:lnTo>
                    <a:pt x="259" y="2236"/>
                  </a:lnTo>
                  <a:lnTo>
                    <a:pt x="226" y="2188"/>
                  </a:lnTo>
                  <a:lnTo>
                    <a:pt x="242" y="2155"/>
                  </a:lnTo>
                  <a:lnTo>
                    <a:pt x="242" y="2139"/>
                  </a:lnTo>
                  <a:lnTo>
                    <a:pt x="226" y="2108"/>
                  </a:lnTo>
                  <a:lnTo>
                    <a:pt x="194" y="2091"/>
                  </a:lnTo>
                  <a:lnTo>
                    <a:pt x="194" y="2075"/>
                  </a:lnTo>
                  <a:lnTo>
                    <a:pt x="194" y="2043"/>
                  </a:lnTo>
                  <a:lnTo>
                    <a:pt x="161" y="2027"/>
                  </a:lnTo>
                  <a:lnTo>
                    <a:pt x="161" y="1979"/>
                  </a:lnTo>
                  <a:lnTo>
                    <a:pt x="129" y="1963"/>
                  </a:lnTo>
                  <a:lnTo>
                    <a:pt x="97" y="1947"/>
                  </a:lnTo>
                  <a:lnTo>
                    <a:pt x="80" y="1930"/>
                  </a:lnTo>
                  <a:lnTo>
                    <a:pt x="80" y="1898"/>
                  </a:lnTo>
                  <a:lnTo>
                    <a:pt x="80" y="1882"/>
                  </a:lnTo>
                  <a:lnTo>
                    <a:pt x="65" y="1865"/>
                  </a:lnTo>
                  <a:lnTo>
                    <a:pt x="49" y="1834"/>
                  </a:lnTo>
                  <a:lnTo>
                    <a:pt x="49" y="1818"/>
                  </a:lnTo>
                  <a:lnTo>
                    <a:pt x="49" y="1802"/>
                  </a:lnTo>
                  <a:lnTo>
                    <a:pt x="80" y="1785"/>
                  </a:lnTo>
                  <a:lnTo>
                    <a:pt x="80" y="1769"/>
                  </a:lnTo>
                  <a:lnTo>
                    <a:pt x="80" y="1737"/>
                  </a:lnTo>
                  <a:lnTo>
                    <a:pt x="80" y="1705"/>
                  </a:lnTo>
                  <a:lnTo>
                    <a:pt x="33" y="1657"/>
                  </a:lnTo>
                  <a:lnTo>
                    <a:pt x="17" y="1641"/>
                  </a:lnTo>
                  <a:lnTo>
                    <a:pt x="0" y="162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70" name="Freeform 16"/>
            <p:cNvSpPr>
              <a:spLocks/>
            </p:cNvSpPr>
            <p:nvPr/>
          </p:nvSpPr>
          <p:spPr bwMode="auto">
            <a:xfrm>
              <a:off x="4630" y="859"/>
              <a:ext cx="1580" cy="1416"/>
            </a:xfrm>
            <a:custGeom>
              <a:avLst/>
              <a:gdLst>
                <a:gd name="T0" fmla="*/ 2 w 3159"/>
                <a:gd name="T1" fmla="*/ 12 h 2831"/>
                <a:gd name="T2" fmla="*/ 2 w 3159"/>
                <a:gd name="T3" fmla="*/ 11 h 2831"/>
                <a:gd name="T4" fmla="*/ 2 w 3159"/>
                <a:gd name="T5" fmla="*/ 11 h 2831"/>
                <a:gd name="T6" fmla="*/ 3 w 3159"/>
                <a:gd name="T7" fmla="*/ 10 h 2831"/>
                <a:gd name="T8" fmla="*/ 5 w 3159"/>
                <a:gd name="T9" fmla="*/ 9 h 2831"/>
                <a:gd name="T10" fmla="*/ 5 w 3159"/>
                <a:gd name="T11" fmla="*/ 9 h 2831"/>
                <a:gd name="T12" fmla="*/ 5 w 3159"/>
                <a:gd name="T13" fmla="*/ 8 h 2831"/>
                <a:gd name="T14" fmla="*/ 7 w 3159"/>
                <a:gd name="T15" fmla="*/ 8 h 2831"/>
                <a:gd name="T16" fmla="*/ 8 w 3159"/>
                <a:gd name="T17" fmla="*/ 6 h 2831"/>
                <a:gd name="T18" fmla="*/ 10 w 3159"/>
                <a:gd name="T19" fmla="*/ 5 h 2831"/>
                <a:gd name="T20" fmla="*/ 10 w 3159"/>
                <a:gd name="T21" fmla="*/ 4 h 2831"/>
                <a:gd name="T22" fmla="*/ 9 w 3159"/>
                <a:gd name="T23" fmla="*/ 3 h 2831"/>
                <a:gd name="T24" fmla="*/ 10 w 3159"/>
                <a:gd name="T25" fmla="*/ 2 h 2831"/>
                <a:gd name="T26" fmla="*/ 11 w 3159"/>
                <a:gd name="T27" fmla="*/ 1 h 2831"/>
                <a:gd name="T28" fmla="*/ 13 w 3159"/>
                <a:gd name="T29" fmla="*/ 2 h 2831"/>
                <a:gd name="T30" fmla="*/ 14 w 3159"/>
                <a:gd name="T31" fmla="*/ 2 h 2831"/>
                <a:gd name="T32" fmla="*/ 15 w 3159"/>
                <a:gd name="T33" fmla="*/ 2 h 2831"/>
                <a:gd name="T34" fmla="*/ 15 w 3159"/>
                <a:gd name="T35" fmla="*/ 1 h 2831"/>
                <a:gd name="T36" fmla="*/ 16 w 3159"/>
                <a:gd name="T37" fmla="*/ 2 h 2831"/>
                <a:gd name="T38" fmla="*/ 17 w 3159"/>
                <a:gd name="T39" fmla="*/ 2 h 2831"/>
                <a:gd name="T40" fmla="*/ 17 w 3159"/>
                <a:gd name="T41" fmla="*/ 1 h 2831"/>
                <a:gd name="T42" fmla="*/ 19 w 3159"/>
                <a:gd name="T43" fmla="*/ 1 h 2831"/>
                <a:gd name="T44" fmla="*/ 19 w 3159"/>
                <a:gd name="T45" fmla="*/ 2 h 2831"/>
                <a:gd name="T46" fmla="*/ 20 w 3159"/>
                <a:gd name="T47" fmla="*/ 4 h 2831"/>
                <a:gd name="T48" fmla="*/ 19 w 3159"/>
                <a:gd name="T49" fmla="*/ 6 h 2831"/>
                <a:gd name="T50" fmla="*/ 19 w 3159"/>
                <a:gd name="T51" fmla="*/ 8 h 2831"/>
                <a:gd name="T52" fmla="*/ 19 w 3159"/>
                <a:gd name="T53" fmla="*/ 9 h 2831"/>
                <a:gd name="T54" fmla="*/ 20 w 3159"/>
                <a:gd name="T55" fmla="*/ 10 h 2831"/>
                <a:gd name="T56" fmla="*/ 21 w 3159"/>
                <a:gd name="T57" fmla="*/ 12 h 2831"/>
                <a:gd name="T58" fmla="*/ 22 w 3159"/>
                <a:gd name="T59" fmla="*/ 14 h 2831"/>
                <a:gd name="T60" fmla="*/ 22 w 3159"/>
                <a:gd name="T61" fmla="*/ 14 h 2831"/>
                <a:gd name="T62" fmla="*/ 24 w 3159"/>
                <a:gd name="T63" fmla="*/ 15 h 2831"/>
                <a:gd name="T64" fmla="*/ 25 w 3159"/>
                <a:gd name="T65" fmla="*/ 15 h 2831"/>
                <a:gd name="T66" fmla="*/ 24 w 3159"/>
                <a:gd name="T67" fmla="*/ 16 h 2831"/>
                <a:gd name="T68" fmla="*/ 24 w 3159"/>
                <a:gd name="T69" fmla="*/ 17 h 2831"/>
                <a:gd name="T70" fmla="*/ 23 w 3159"/>
                <a:gd name="T71" fmla="*/ 18 h 2831"/>
                <a:gd name="T72" fmla="*/ 21 w 3159"/>
                <a:gd name="T73" fmla="*/ 20 h 2831"/>
                <a:gd name="T74" fmla="*/ 20 w 3159"/>
                <a:gd name="T75" fmla="*/ 21 h 2831"/>
                <a:gd name="T76" fmla="*/ 18 w 3159"/>
                <a:gd name="T77" fmla="*/ 22 h 2831"/>
                <a:gd name="T78" fmla="*/ 16 w 3159"/>
                <a:gd name="T79" fmla="*/ 22 h 2831"/>
                <a:gd name="T80" fmla="*/ 15 w 3159"/>
                <a:gd name="T81" fmla="*/ 21 h 2831"/>
                <a:gd name="T82" fmla="*/ 15 w 3159"/>
                <a:gd name="T83" fmla="*/ 19 h 2831"/>
                <a:gd name="T84" fmla="*/ 14 w 3159"/>
                <a:gd name="T85" fmla="*/ 18 h 2831"/>
                <a:gd name="T86" fmla="*/ 12 w 3159"/>
                <a:gd name="T87" fmla="*/ 17 h 2831"/>
                <a:gd name="T88" fmla="*/ 12 w 3159"/>
                <a:gd name="T89" fmla="*/ 18 h 2831"/>
                <a:gd name="T90" fmla="*/ 10 w 3159"/>
                <a:gd name="T91" fmla="*/ 18 h 2831"/>
                <a:gd name="T92" fmla="*/ 10 w 3159"/>
                <a:gd name="T93" fmla="*/ 17 h 2831"/>
                <a:gd name="T94" fmla="*/ 9 w 3159"/>
                <a:gd name="T95" fmla="*/ 15 h 2831"/>
                <a:gd name="T96" fmla="*/ 7 w 3159"/>
                <a:gd name="T97" fmla="*/ 16 h 2831"/>
                <a:gd name="T98" fmla="*/ 7 w 3159"/>
                <a:gd name="T99" fmla="*/ 17 h 2831"/>
                <a:gd name="T100" fmla="*/ 4 w 3159"/>
                <a:gd name="T101" fmla="*/ 17 h 2831"/>
                <a:gd name="T102" fmla="*/ 3 w 3159"/>
                <a:gd name="T103" fmla="*/ 17 h 2831"/>
                <a:gd name="T104" fmla="*/ 3 w 3159"/>
                <a:gd name="T105" fmla="*/ 18 h 2831"/>
                <a:gd name="T106" fmla="*/ 2 w 3159"/>
                <a:gd name="T107" fmla="*/ 16 h 2831"/>
                <a:gd name="T108" fmla="*/ 1 w 3159"/>
                <a:gd name="T109" fmla="*/ 15 h 2831"/>
                <a:gd name="T110" fmla="*/ 1 w 3159"/>
                <a:gd name="T111" fmla="*/ 14 h 28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159"/>
                <a:gd name="T169" fmla="*/ 0 h 2831"/>
                <a:gd name="T170" fmla="*/ 3159 w 3159"/>
                <a:gd name="T171" fmla="*/ 2831 h 283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159" h="2831">
                  <a:moveTo>
                    <a:pt x="0" y="1624"/>
                  </a:moveTo>
                  <a:lnTo>
                    <a:pt x="33" y="1577"/>
                  </a:lnTo>
                  <a:lnTo>
                    <a:pt x="113" y="1528"/>
                  </a:lnTo>
                  <a:lnTo>
                    <a:pt x="161" y="1561"/>
                  </a:lnTo>
                  <a:lnTo>
                    <a:pt x="194" y="1544"/>
                  </a:lnTo>
                  <a:lnTo>
                    <a:pt x="178" y="1528"/>
                  </a:lnTo>
                  <a:lnTo>
                    <a:pt x="178" y="1512"/>
                  </a:lnTo>
                  <a:lnTo>
                    <a:pt x="194" y="1496"/>
                  </a:lnTo>
                  <a:lnTo>
                    <a:pt x="178" y="1479"/>
                  </a:lnTo>
                  <a:lnTo>
                    <a:pt x="178" y="1448"/>
                  </a:lnTo>
                  <a:lnTo>
                    <a:pt x="178" y="1432"/>
                  </a:lnTo>
                  <a:lnTo>
                    <a:pt x="178" y="1416"/>
                  </a:lnTo>
                  <a:lnTo>
                    <a:pt x="161" y="1399"/>
                  </a:lnTo>
                  <a:lnTo>
                    <a:pt x="145" y="1399"/>
                  </a:lnTo>
                  <a:lnTo>
                    <a:pt x="129" y="1367"/>
                  </a:lnTo>
                  <a:lnTo>
                    <a:pt x="145" y="1351"/>
                  </a:lnTo>
                  <a:lnTo>
                    <a:pt x="178" y="1351"/>
                  </a:lnTo>
                  <a:lnTo>
                    <a:pt x="194" y="1383"/>
                  </a:lnTo>
                  <a:lnTo>
                    <a:pt x="210" y="1383"/>
                  </a:lnTo>
                  <a:lnTo>
                    <a:pt x="226" y="1351"/>
                  </a:lnTo>
                  <a:lnTo>
                    <a:pt x="242" y="1351"/>
                  </a:lnTo>
                  <a:lnTo>
                    <a:pt x="274" y="1351"/>
                  </a:lnTo>
                  <a:lnTo>
                    <a:pt x="290" y="1319"/>
                  </a:lnTo>
                  <a:lnTo>
                    <a:pt x="323" y="1336"/>
                  </a:lnTo>
                  <a:lnTo>
                    <a:pt x="355" y="1336"/>
                  </a:lnTo>
                  <a:lnTo>
                    <a:pt x="371" y="1319"/>
                  </a:lnTo>
                  <a:lnTo>
                    <a:pt x="355" y="1287"/>
                  </a:lnTo>
                  <a:lnTo>
                    <a:pt x="371" y="1271"/>
                  </a:lnTo>
                  <a:lnTo>
                    <a:pt x="387" y="1255"/>
                  </a:lnTo>
                  <a:lnTo>
                    <a:pt x="387" y="1238"/>
                  </a:lnTo>
                  <a:lnTo>
                    <a:pt x="404" y="1222"/>
                  </a:lnTo>
                  <a:lnTo>
                    <a:pt x="484" y="1175"/>
                  </a:lnTo>
                  <a:lnTo>
                    <a:pt x="500" y="1158"/>
                  </a:lnTo>
                  <a:lnTo>
                    <a:pt x="500" y="1094"/>
                  </a:lnTo>
                  <a:lnTo>
                    <a:pt x="516" y="1094"/>
                  </a:lnTo>
                  <a:lnTo>
                    <a:pt x="516" y="1062"/>
                  </a:lnTo>
                  <a:lnTo>
                    <a:pt x="484" y="1062"/>
                  </a:lnTo>
                  <a:lnTo>
                    <a:pt x="484" y="1030"/>
                  </a:lnTo>
                  <a:lnTo>
                    <a:pt x="516" y="1013"/>
                  </a:lnTo>
                  <a:lnTo>
                    <a:pt x="565" y="1030"/>
                  </a:lnTo>
                  <a:lnTo>
                    <a:pt x="565" y="1077"/>
                  </a:lnTo>
                  <a:lnTo>
                    <a:pt x="628" y="1077"/>
                  </a:lnTo>
                  <a:lnTo>
                    <a:pt x="645" y="1110"/>
                  </a:lnTo>
                  <a:lnTo>
                    <a:pt x="710" y="1094"/>
                  </a:lnTo>
                  <a:lnTo>
                    <a:pt x="710" y="1062"/>
                  </a:lnTo>
                  <a:lnTo>
                    <a:pt x="710" y="1046"/>
                  </a:lnTo>
                  <a:lnTo>
                    <a:pt x="693" y="1030"/>
                  </a:lnTo>
                  <a:lnTo>
                    <a:pt x="661" y="997"/>
                  </a:lnTo>
                  <a:lnTo>
                    <a:pt x="612" y="997"/>
                  </a:lnTo>
                  <a:lnTo>
                    <a:pt x="612" y="932"/>
                  </a:lnTo>
                  <a:lnTo>
                    <a:pt x="645" y="917"/>
                  </a:lnTo>
                  <a:lnTo>
                    <a:pt x="661" y="917"/>
                  </a:lnTo>
                  <a:lnTo>
                    <a:pt x="693" y="901"/>
                  </a:lnTo>
                  <a:lnTo>
                    <a:pt x="742" y="901"/>
                  </a:lnTo>
                  <a:lnTo>
                    <a:pt x="806" y="885"/>
                  </a:lnTo>
                  <a:lnTo>
                    <a:pt x="806" y="932"/>
                  </a:lnTo>
                  <a:lnTo>
                    <a:pt x="854" y="949"/>
                  </a:lnTo>
                  <a:lnTo>
                    <a:pt x="935" y="932"/>
                  </a:lnTo>
                  <a:lnTo>
                    <a:pt x="935" y="885"/>
                  </a:lnTo>
                  <a:lnTo>
                    <a:pt x="952" y="836"/>
                  </a:lnTo>
                  <a:lnTo>
                    <a:pt x="1015" y="836"/>
                  </a:lnTo>
                  <a:lnTo>
                    <a:pt x="1015" y="820"/>
                  </a:lnTo>
                  <a:lnTo>
                    <a:pt x="1015" y="756"/>
                  </a:lnTo>
                  <a:lnTo>
                    <a:pt x="1048" y="724"/>
                  </a:lnTo>
                  <a:lnTo>
                    <a:pt x="1096" y="708"/>
                  </a:lnTo>
                  <a:lnTo>
                    <a:pt x="1048" y="660"/>
                  </a:lnTo>
                  <a:lnTo>
                    <a:pt x="1096" y="611"/>
                  </a:lnTo>
                  <a:lnTo>
                    <a:pt x="1129" y="595"/>
                  </a:lnTo>
                  <a:lnTo>
                    <a:pt x="1160" y="579"/>
                  </a:lnTo>
                  <a:lnTo>
                    <a:pt x="1209" y="579"/>
                  </a:lnTo>
                  <a:lnTo>
                    <a:pt x="1193" y="546"/>
                  </a:lnTo>
                  <a:lnTo>
                    <a:pt x="1177" y="531"/>
                  </a:lnTo>
                  <a:lnTo>
                    <a:pt x="1160" y="515"/>
                  </a:lnTo>
                  <a:lnTo>
                    <a:pt x="1129" y="515"/>
                  </a:lnTo>
                  <a:lnTo>
                    <a:pt x="1129" y="466"/>
                  </a:lnTo>
                  <a:lnTo>
                    <a:pt x="1129" y="434"/>
                  </a:lnTo>
                  <a:lnTo>
                    <a:pt x="1177" y="403"/>
                  </a:lnTo>
                  <a:lnTo>
                    <a:pt x="1113" y="370"/>
                  </a:lnTo>
                  <a:lnTo>
                    <a:pt x="1096" y="370"/>
                  </a:lnTo>
                  <a:lnTo>
                    <a:pt x="1096" y="338"/>
                  </a:lnTo>
                  <a:lnTo>
                    <a:pt x="1064" y="338"/>
                  </a:lnTo>
                  <a:lnTo>
                    <a:pt x="1064" y="322"/>
                  </a:lnTo>
                  <a:lnTo>
                    <a:pt x="1048" y="322"/>
                  </a:lnTo>
                  <a:lnTo>
                    <a:pt x="1048" y="289"/>
                  </a:lnTo>
                  <a:lnTo>
                    <a:pt x="1048" y="258"/>
                  </a:lnTo>
                  <a:lnTo>
                    <a:pt x="1064" y="241"/>
                  </a:lnTo>
                  <a:lnTo>
                    <a:pt x="1080" y="258"/>
                  </a:lnTo>
                  <a:lnTo>
                    <a:pt x="1113" y="241"/>
                  </a:lnTo>
                  <a:lnTo>
                    <a:pt x="1113" y="225"/>
                  </a:lnTo>
                  <a:lnTo>
                    <a:pt x="1209" y="177"/>
                  </a:lnTo>
                  <a:lnTo>
                    <a:pt x="1241" y="160"/>
                  </a:lnTo>
                  <a:lnTo>
                    <a:pt x="1241" y="144"/>
                  </a:lnTo>
                  <a:lnTo>
                    <a:pt x="1258" y="129"/>
                  </a:lnTo>
                  <a:lnTo>
                    <a:pt x="1274" y="129"/>
                  </a:lnTo>
                  <a:lnTo>
                    <a:pt x="1290" y="144"/>
                  </a:lnTo>
                  <a:lnTo>
                    <a:pt x="1306" y="129"/>
                  </a:lnTo>
                  <a:lnTo>
                    <a:pt x="1338" y="64"/>
                  </a:lnTo>
                  <a:lnTo>
                    <a:pt x="1370" y="80"/>
                  </a:lnTo>
                  <a:lnTo>
                    <a:pt x="1419" y="64"/>
                  </a:lnTo>
                  <a:lnTo>
                    <a:pt x="1451" y="32"/>
                  </a:lnTo>
                  <a:lnTo>
                    <a:pt x="1483" y="48"/>
                  </a:lnTo>
                  <a:lnTo>
                    <a:pt x="1531" y="48"/>
                  </a:lnTo>
                  <a:lnTo>
                    <a:pt x="1547" y="97"/>
                  </a:lnTo>
                  <a:lnTo>
                    <a:pt x="1564" y="113"/>
                  </a:lnTo>
                  <a:lnTo>
                    <a:pt x="1580" y="129"/>
                  </a:lnTo>
                  <a:lnTo>
                    <a:pt x="1596" y="177"/>
                  </a:lnTo>
                  <a:lnTo>
                    <a:pt x="1645" y="160"/>
                  </a:lnTo>
                  <a:lnTo>
                    <a:pt x="1661" y="160"/>
                  </a:lnTo>
                  <a:lnTo>
                    <a:pt x="1692" y="177"/>
                  </a:lnTo>
                  <a:lnTo>
                    <a:pt x="1677" y="193"/>
                  </a:lnTo>
                  <a:lnTo>
                    <a:pt x="1677" y="209"/>
                  </a:lnTo>
                  <a:lnTo>
                    <a:pt x="1677" y="241"/>
                  </a:lnTo>
                  <a:lnTo>
                    <a:pt x="1708" y="258"/>
                  </a:lnTo>
                  <a:lnTo>
                    <a:pt x="1741" y="258"/>
                  </a:lnTo>
                  <a:lnTo>
                    <a:pt x="1757" y="241"/>
                  </a:lnTo>
                  <a:lnTo>
                    <a:pt x="1773" y="241"/>
                  </a:lnTo>
                  <a:lnTo>
                    <a:pt x="1789" y="258"/>
                  </a:lnTo>
                  <a:lnTo>
                    <a:pt x="1806" y="274"/>
                  </a:lnTo>
                  <a:lnTo>
                    <a:pt x="1822" y="241"/>
                  </a:lnTo>
                  <a:lnTo>
                    <a:pt x="1838" y="225"/>
                  </a:lnTo>
                  <a:lnTo>
                    <a:pt x="1853" y="225"/>
                  </a:lnTo>
                  <a:lnTo>
                    <a:pt x="1869" y="209"/>
                  </a:lnTo>
                  <a:lnTo>
                    <a:pt x="1869" y="177"/>
                  </a:lnTo>
                  <a:lnTo>
                    <a:pt x="1853" y="177"/>
                  </a:lnTo>
                  <a:lnTo>
                    <a:pt x="1853" y="144"/>
                  </a:lnTo>
                  <a:lnTo>
                    <a:pt x="1853" y="97"/>
                  </a:lnTo>
                  <a:lnTo>
                    <a:pt x="1869" y="97"/>
                  </a:lnTo>
                  <a:lnTo>
                    <a:pt x="1886" y="113"/>
                  </a:lnTo>
                  <a:lnTo>
                    <a:pt x="1934" y="97"/>
                  </a:lnTo>
                  <a:lnTo>
                    <a:pt x="1934" y="129"/>
                  </a:lnTo>
                  <a:lnTo>
                    <a:pt x="1951" y="129"/>
                  </a:lnTo>
                  <a:lnTo>
                    <a:pt x="1934" y="160"/>
                  </a:lnTo>
                  <a:lnTo>
                    <a:pt x="1983" y="160"/>
                  </a:lnTo>
                  <a:lnTo>
                    <a:pt x="1999" y="193"/>
                  </a:lnTo>
                  <a:lnTo>
                    <a:pt x="2032" y="193"/>
                  </a:lnTo>
                  <a:lnTo>
                    <a:pt x="2047" y="209"/>
                  </a:lnTo>
                  <a:lnTo>
                    <a:pt x="2063" y="225"/>
                  </a:lnTo>
                  <a:lnTo>
                    <a:pt x="2063" y="241"/>
                  </a:lnTo>
                  <a:lnTo>
                    <a:pt x="2079" y="241"/>
                  </a:lnTo>
                  <a:lnTo>
                    <a:pt x="2095" y="225"/>
                  </a:lnTo>
                  <a:lnTo>
                    <a:pt x="2095" y="209"/>
                  </a:lnTo>
                  <a:lnTo>
                    <a:pt x="2095" y="193"/>
                  </a:lnTo>
                  <a:lnTo>
                    <a:pt x="2079" y="177"/>
                  </a:lnTo>
                  <a:lnTo>
                    <a:pt x="2095" y="129"/>
                  </a:lnTo>
                  <a:lnTo>
                    <a:pt x="2128" y="113"/>
                  </a:lnTo>
                  <a:lnTo>
                    <a:pt x="2160" y="80"/>
                  </a:lnTo>
                  <a:lnTo>
                    <a:pt x="2176" y="64"/>
                  </a:lnTo>
                  <a:lnTo>
                    <a:pt x="2160" y="32"/>
                  </a:lnTo>
                  <a:lnTo>
                    <a:pt x="2193" y="17"/>
                  </a:lnTo>
                  <a:lnTo>
                    <a:pt x="2209" y="0"/>
                  </a:lnTo>
                  <a:lnTo>
                    <a:pt x="2240" y="17"/>
                  </a:lnTo>
                  <a:lnTo>
                    <a:pt x="2273" y="17"/>
                  </a:lnTo>
                  <a:lnTo>
                    <a:pt x="2321" y="0"/>
                  </a:lnTo>
                  <a:lnTo>
                    <a:pt x="2321" y="32"/>
                  </a:lnTo>
                  <a:lnTo>
                    <a:pt x="2385" y="64"/>
                  </a:lnTo>
                  <a:lnTo>
                    <a:pt x="2401" y="64"/>
                  </a:lnTo>
                  <a:lnTo>
                    <a:pt x="2385" y="97"/>
                  </a:lnTo>
                  <a:lnTo>
                    <a:pt x="2401" y="129"/>
                  </a:lnTo>
                  <a:lnTo>
                    <a:pt x="2401" y="160"/>
                  </a:lnTo>
                  <a:lnTo>
                    <a:pt x="2401" y="193"/>
                  </a:lnTo>
                  <a:lnTo>
                    <a:pt x="2401" y="241"/>
                  </a:lnTo>
                  <a:lnTo>
                    <a:pt x="2466" y="305"/>
                  </a:lnTo>
                  <a:lnTo>
                    <a:pt x="2466" y="338"/>
                  </a:lnTo>
                  <a:lnTo>
                    <a:pt x="2450" y="354"/>
                  </a:lnTo>
                  <a:lnTo>
                    <a:pt x="2370" y="354"/>
                  </a:lnTo>
                  <a:lnTo>
                    <a:pt x="2401" y="403"/>
                  </a:lnTo>
                  <a:lnTo>
                    <a:pt x="2434" y="418"/>
                  </a:lnTo>
                  <a:lnTo>
                    <a:pt x="2434" y="466"/>
                  </a:lnTo>
                  <a:lnTo>
                    <a:pt x="2434" y="515"/>
                  </a:lnTo>
                  <a:lnTo>
                    <a:pt x="2401" y="579"/>
                  </a:lnTo>
                  <a:lnTo>
                    <a:pt x="2354" y="660"/>
                  </a:lnTo>
                  <a:lnTo>
                    <a:pt x="2370" y="675"/>
                  </a:lnTo>
                  <a:lnTo>
                    <a:pt x="2354" y="724"/>
                  </a:lnTo>
                  <a:lnTo>
                    <a:pt x="2338" y="740"/>
                  </a:lnTo>
                  <a:lnTo>
                    <a:pt x="2321" y="756"/>
                  </a:lnTo>
                  <a:lnTo>
                    <a:pt x="2450" y="852"/>
                  </a:lnTo>
                  <a:lnTo>
                    <a:pt x="2466" y="901"/>
                  </a:lnTo>
                  <a:lnTo>
                    <a:pt x="2434" y="932"/>
                  </a:lnTo>
                  <a:lnTo>
                    <a:pt x="2466" y="949"/>
                  </a:lnTo>
                  <a:lnTo>
                    <a:pt x="2466" y="997"/>
                  </a:lnTo>
                  <a:lnTo>
                    <a:pt x="2418" y="965"/>
                  </a:lnTo>
                  <a:lnTo>
                    <a:pt x="2401" y="981"/>
                  </a:lnTo>
                  <a:lnTo>
                    <a:pt x="2354" y="949"/>
                  </a:lnTo>
                  <a:lnTo>
                    <a:pt x="2321" y="981"/>
                  </a:lnTo>
                  <a:lnTo>
                    <a:pt x="2321" y="997"/>
                  </a:lnTo>
                  <a:lnTo>
                    <a:pt x="2305" y="997"/>
                  </a:lnTo>
                  <a:lnTo>
                    <a:pt x="2321" y="1046"/>
                  </a:lnTo>
                  <a:lnTo>
                    <a:pt x="2338" y="1046"/>
                  </a:lnTo>
                  <a:lnTo>
                    <a:pt x="2370" y="1062"/>
                  </a:lnTo>
                  <a:lnTo>
                    <a:pt x="2401" y="1077"/>
                  </a:lnTo>
                  <a:lnTo>
                    <a:pt x="2450" y="1110"/>
                  </a:lnTo>
                  <a:lnTo>
                    <a:pt x="2466" y="1126"/>
                  </a:lnTo>
                  <a:lnTo>
                    <a:pt x="2466" y="1158"/>
                  </a:lnTo>
                  <a:lnTo>
                    <a:pt x="2466" y="1191"/>
                  </a:lnTo>
                  <a:lnTo>
                    <a:pt x="2482" y="1222"/>
                  </a:lnTo>
                  <a:lnTo>
                    <a:pt x="2466" y="1238"/>
                  </a:lnTo>
                  <a:lnTo>
                    <a:pt x="2466" y="1271"/>
                  </a:lnTo>
                  <a:lnTo>
                    <a:pt x="2466" y="1303"/>
                  </a:lnTo>
                  <a:lnTo>
                    <a:pt x="2466" y="1336"/>
                  </a:lnTo>
                  <a:lnTo>
                    <a:pt x="2482" y="1367"/>
                  </a:lnTo>
                  <a:lnTo>
                    <a:pt x="2499" y="1399"/>
                  </a:lnTo>
                  <a:lnTo>
                    <a:pt x="2515" y="1432"/>
                  </a:lnTo>
                  <a:lnTo>
                    <a:pt x="2562" y="1463"/>
                  </a:lnTo>
                  <a:lnTo>
                    <a:pt x="2547" y="1479"/>
                  </a:lnTo>
                  <a:lnTo>
                    <a:pt x="2579" y="1479"/>
                  </a:lnTo>
                  <a:lnTo>
                    <a:pt x="2660" y="1561"/>
                  </a:lnTo>
                  <a:lnTo>
                    <a:pt x="2692" y="1593"/>
                  </a:lnTo>
                  <a:lnTo>
                    <a:pt x="2692" y="1608"/>
                  </a:lnTo>
                  <a:lnTo>
                    <a:pt x="2660" y="1641"/>
                  </a:lnTo>
                  <a:lnTo>
                    <a:pt x="2692" y="1673"/>
                  </a:lnTo>
                  <a:lnTo>
                    <a:pt x="2660" y="1689"/>
                  </a:lnTo>
                  <a:lnTo>
                    <a:pt x="2676" y="1722"/>
                  </a:lnTo>
                  <a:lnTo>
                    <a:pt x="2708" y="1722"/>
                  </a:lnTo>
                  <a:lnTo>
                    <a:pt x="2724" y="1722"/>
                  </a:lnTo>
                  <a:lnTo>
                    <a:pt x="2708" y="1753"/>
                  </a:lnTo>
                  <a:lnTo>
                    <a:pt x="2756" y="1769"/>
                  </a:lnTo>
                  <a:lnTo>
                    <a:pt x="2756" y="1785"/>
                  </a:lnTo>
                  <a:lnTo>
                    <a:pt x="2788" y="1802"/>
                  </a:lnTo>
                  <a:lnTo>
                    <a:pt x="2805" y="1818"/>
                  </a:lnTo>
                  <a:lnTo>
                    <a:pt x="2869" y="1834"/>
                  </a:lnTo>
                  <a:lnTo>
                    <a:pt x="2902" y="1818"/>
                  </a:lnTo>
                  <a:lnTo>
                    <a:pt x="2918" y="1802"/>
                  </a:lnTo>
                  <a:lnTo>
                    <a:pt x="2933" y="1785"/>
                  </a:lnTo>
                  <a:lnTo>
                    <a:pt x="2949" y="1818"/>
                  </a:lnTo>
                  <a:lnTo>
                    <a:pt x="2998" y="1818"/>
                  </a:lnTo>
                  <a:lnTo>
                    <a:pt x="3014" y="1818"/>
                  </a:lnTo>
                  <a:lnTo>
                    <a:pt x="3030" y="1818"/>
                  </a:lnTo>
                  <a:lnTo>
                    <a:pt x="3047" y="1818"/>
                  </a:lnTo>
                  <a:lnTo>
                    <a:pt x="3094" y="1865"/>
                  </a:lnTo>
                  <a:lnTo>
                    <a:pt x="3110" y="1882"/>
                  </a:lnTo>
                  <a:lnTo>
                    <a:pt x="3127" y="1882"/>
                  </a:lnTo>
                  <a:lnTo>
                    <a:pt x="3143" y="1898"/>
                  </a:lnTo>
                  <a:lnTo>
                    <a:pt x="3143" y="1914"/>
                  </a:lnTo>
                  <a:lnTo>
                    <a:pt x="3159" y="1930"/>
                  </a:lnTo>
                  <a:lnTo>
                    <a:pt x="3143" y="1963"/>
                  </a:lnTo>
                  <a:lnTo>
                    <a:pt x="3127" y="1979"/>
                  </a:lnTo>
                  <a:lnTo>
                    <a:pt x="3079" y="1994"/>
                  </a:lnTo>
                  <a:lnTo>
                    <a:pt x="3047" y="1994"/>
                  </a:lnTo>
                  <a:lnTo>
                    <a:pt x="3014" y="2010"/>
                  </a:lnTo>
                  <a:lnTo>
                    <a:pt x="3014" y="2043"/>
                  </a:lnTo>
                  <a:lnTo>
                    <a:pt x="3014" y="2091"/>
                  </a:lnTo>
                  <a:lnTo>
                    <a:pt x="3030" y="2108"/>
                  </a:lnTo>
                  <a:lnTo>
                    <a:pt x="3014" y="2139"/>
                  </a:lnTo>
                  <a:lnTo>
                    <a:pt x="2966" y="2155"/>
                  </a:lnTo>
                  <a:lnTo>
                    <a:pt x="2966" y="2171"/>
                  </a:lnTo>
                  <a:lnTo>
                    <a:pt x="2982" y="2204"/>
                  </a:lnTo>
                  <a:lnTo>
                    <a:pt x="2982" y="2220"/>
                  </a:lnTo>
                  <a:lnTo>
                    <a:pt x="2966" y="2251"/>
                  </a:lnTo>
                  <a:lnTo>
                    <a:pt x="2949" y="2268"/>
                  </a:lnTo>
                  <a:lnTo>
                    <a:pt x="2918" y="2268"/>
                  </a:lnTo>
                  <a:lnTo>
                    <a:pt x="2902" y="2268"/>
                  </a:lnTo>
                  <a:lnTo>
                    <a:pt x="2886" y="2268"/>
                  </a:lnTo>
                  <a:lnTo>
                    <a:pt x="2886" y="2284"/>
                  </a:lnTo>
                  <a:lnTo>
                    <a:pt x="2869" y="2333"/>
                  </a:lnTo>
                  <a:lnTo>
                    <a:pt x="2837" y="2349"/>
                  </a:lnTo>
                  <a:lnTo>
                    <a:pt x="2788" y="2381"/>
                  </a:lnTo>
                  <a:lnTo>
                    <a:pt x="2756" y="2396"/>
                  </a:lnTo>
                  <a:lnTo>
                    <a:pt x="2741" y="2413"/>
                  </a:lnTo>
                  <a:lnTo>
                    <a:pt x="2676" y="2445"/>
                  </a:lnTo>
                  <a:lnTo>
                    <a:pt x="2611" y="2494"/>
                  </a:lnTo>
                  <a:lnTo>
                    <a:pt x="2562" y="2510"/>
                  </a:lnTo>
                  <a:lnTo>
                    <a:pt x="2531" y="2525"/>
                  </a:lnTo>
                  <a:lnTo>
                    <a:pt x="2499" y="2557"/>
                  </a:lnTo>
                  <a:lnTo>
                    <a:pt x="2482" y="2606"/>
                  </a:lnTo>
                  <a:lnTo>
                    <a:pt x="2450" y="2655"/>
                  </a:lnTo>
                  <a:lnTo>
                    <a:pt x="2434" y="2670"/>
                  </a:lnTo>
                  <a:lnTo>
                    <a:pt x="2418" y="2670"/>
                  </a:lnTo>
                  <a:lnTo>
                    <a:pt x="2354" y="2670"/>
                  </a:lnTo>
                  <a:lnTo>
                    <a:pt x="2338" y="2686"/>
                  </a:lnTo>
                  <a:lnTo>
                    <a:pt x="2321" y="2702"/>
                  </a:lnTo>
                  <a:lnTo>
                    <a:pt x="2305" y="2767"/>
                  </a:lnTo>
                  <a:lnTo>
                    <a:pt x="2273" y="2799"/>
                  </a:lnTo>
                  <a:lnTo>
                    <a:pt x="2240" y="2815"/>
                  </a:lnTo>
                  <a:lnTo>
                    <a:pt x="2209" y="2831"/>
                  </a:lnTo>
                  <a:lnTo>
                    <a:pt x="2128" y="2831"/>
                  </a:lnTo>
                  <a:lnTo>
                    <a:pt x="2128" y="2815"/>
                  </a:lnTo>
                  <a:lnTo>
                    <a:pt x="2144" y="2799"/>
                  </a:lnTo>
                  <a:lnTo>
                    <a:pt x="2160" y="2767"/>
                  </a:lnTo>
                  <a:lnTo>
                    <a:pt x="2079" y="2782"/>
                  </a:lnTo>
                  <a:lnTo>
                    <a:pt x="2032" y="2782"/>
                  </a:lnTo>
                  <a:lnTo>
                    <a:pt x="2032" y="2767"/>
                  </a:lnTo>
                  <a:lnTo>
                    <a:pt x="1999" y="2719"/>
                  </a:lnTo>
                  <a:lnTo>
                    <a:pt x="1983" y="2702"/>
                  </a:lnTo>
                  <a:lnTo>
                    <a:pt x="1951" y="2686"/>
                  </a:lnTo>
                  <a:lnTo>
                    <a:pt x="1934" y="2670"/>
                  </a:lnTo>
                  <a:lnTo>
                    <a:pt x="1934" y="2655"/>
                  </a:lnTo>
                  <a:lnTo>
                    <a:pt x="1902" y="2606"/>
                  </a:lnTo>
                  <a:lnTo>
                    <a:pt x="1886" y="2590"/>
                  </a:lnTo>
                  <a:lnTo>
                    <a:pt x="1902" y="2557"/>
                  </a:lnTo>
                  <a:lnTo>
                    <a:pt x="1886" y="2525"/>
                  </a:lnTo>
                  <a:lnTo>
                    <a:pt x="1918" y="2477"/>
                  </a:lnTo>
                  <a:lnTo>
                    <a:pt x="1918" y="2445"/>
                  </a:lnTo>
                  <a:lnTo>
                    <a:pt x="1918" y="2396"/>
                  </a:lnTo>
                  <a:lnTo>
                    <a:pt x="1886" y="2365"/>
                  </a:lnTo>
                  <a:lnTo>
                    <a:pt x="1838" y="2365"/>
                  </a:lnTo>
                  <a:lnTo>
                    <a:pt x="1806" y="2365"/>
                  </a:lnTo>
                  <a:lnTo>
                    <a:pt x="1838" y="2333"/>
                  </a:lnTo>
                  <a:lnTo>
                    <a:pt x="1789" y="2316"/>
                  </a:lnTo>
                  <a:lnTo>
                    <a:pt x="1741" y="2333"/>
                  </a:lnTo>
                  <a:lnTo>
                    <a:pt x="1757" y="2268"/>
                  </a:lnTo>
                  <a:lnTo>
                    <a:pt x="1725" y="2268"/>
                  </a:lnTo>
                  <a:lnTo>
                    <a:pt x="1725" y="2220"/>
                  </a:lnTo>
                  <a:lnTo>
                    <a:pt x="1692" y="2236"/>
                  </a:lnTo>
                  <a:lnTo>
                    <a:pt x="1661" y="2124"/>
                  </a:lnTo>
                  <a:lnTo>
                    <a:pt x="1612" y="2124"/>
                  </a:lnTo>
                  <a:lnTo>
                    <a:pt x="1580" y="2139"/>
                  </a:lnTo>
                  <a:lnTo>
                    <a:pt x="1564" y="2171"/>
                  </a:lnTo>
                  <a:lnTo>
                    <a:pt x="1500" y="2171"/>
                  </a:lnTo>
                  <a:lnTo>
                    <a:pt x="1500" y="2188"/>
                  </a:lnTo>
                  <a:lnTo>
                    <a:pt x="1483" y="2204"/>
                  </a:lnTo>
                  <a:lnTo>
                    <a:pt x="1435" y="2188"/>
                  </a:lnTo>
                  <a:lnTo>
                    <a:pt x="1419" y="2188"/>
                  </a:lnTo>
                  <a:lnTo>
                    <a:pt x="1386" y="2204"/>
                  </a:lnTo>
                  <a:lnTo>
                    <a:pt x="1419" y="2220"/>
                  </a:lnTo>
                  <a:lnTo>
                    <a:pt x="1435" y="2236"/>
                  </a:lnTo>
                  <a:lnTo>
                    <a:pt x="1451" y="2284"/>
                  </a:lnTo>
                  <a:lnTo>
                    <a:pt x="1419" y="2349"/>
                  </a:lnTo>
                  <a:lnTo>
                    <a:pt x="1370" y="2316"/>
                  </a:lnTo>
                  <a:lnTo>
                    <a:pt x="1338" y="2300"/>
                  </a:lnTo>
                  <a:lnTo>
                    <a:pt x="1306" y="2284"/>
                  </a:lnTo>
                  <a:lnTo>
                    <a:pt x="1290" y="2284"/>
                  </a:lnTo>
                  <a:lnTo>
                    <a:pt x="1258" y="2284"/>
                  </a:lnTo>
                  <a:lnTo>
                    <a:pt x="1225" y="2236"/>
                  </a:lnTo>
                  <a:lnTo>
                    <a:pt x="1209" y="2268"/>
                  </a:lnTo>
                  <a:lnTo>
                    <a:pt x="1177" y="2236"/>
                  </a:lnTo>
                  <a:lnTo>
                    <a:pt x="1160" y="2204"/>
                  </a:lnTo>
                  <a:lnTo>
                    <a:pt x="1160" y="2139"/>
                  </a:lnTo>
                  <a:lnTo>
                    <a:pt x="1160" y="2124"/>
                  </a:lnTo>
                  <a:lnTo>
                    <a:pt x="1177" y="2091"/>
                  </a:lnTo>
                  <a:lnTo>
                    <a:pt x="1160" y="2059"/>
                  </a:lnTo>
                  <a:lnTo>
                    <a:pt x="1160" y="2043"/>
                  </a:lnTo>
                  <a:lnTo>
                    <a:pt x="1160" y="1947"/>
                  </a:lnTo>
                  <a:lnTo>
                    <a:pt x="1160" y="1914"/>
                  </a:lnTo>
                  <a:lnTo>
                    <a:pt x="1144" y="1882"/>
                  </a:lnTo>
                  <a:lnTo>
                    <a:pt x="1096" y="1865"/>
                  </a:lnTo>
                  <a:lnTo>
                    <a:pt x="1064" y="1882"/>
                  </a:lnTo>
                  <a:lnTo>
                    <a:pt x="1048" y="1865"/>
                  </a:lnTo>
                  <a:lnTo>
                    <a:pt x="999" y="1898"/>
                  </a:lnTo>
                  <a:lnTo>
                    <a:pt x="983" y="1914"/>
                  </a:lnTo>
                  <a:lnTo>
                    <a:pt x="919" y="1930"/>
                  </a:lnTo>
                  <a:lnTo>
                    <a:pt x="903" y="1947"/>
                  </a:lnTo>
                  <a:lnTo>
                    <a:pt x="903" y="1979"/>
                  </a:lnTo>
                  <a:lnTo>
                    <a:pt x="838" y="1963"/>
                  </a:lnTo>
                  <a:lnTo>
                    <a:pt x="822" y="1930"/>
                  </a:lnTo>
                  <a:lnTo>
                    <a:pt x="806" y="1914"/>
                  </a:lnTo>
                  <a:lnTo>
                    <a:pt x="791" y="1930"/>
                  </a:lnTo>
                  <a:lnTo>
                    <a:pt x="774" y="1947"/>
                  </a:lnTo>
                  <a:lnTo>
                    <a:pt x="806" y="1963"/>
                  </a:lnTo>
                  <a:lnTo>
                    <a:pt x="791" y="2010"/>
                  </a:lnTo>
                  <a:lnTo>
                    <a:pt x="774" y="2059"/>
                  </a:lnTo>
                  <a:lnTo>
                    <a:pt x="758" y="2075"/>
                  </a:lnTo>
                  <a:lnTo>
                    <a:pt x="726" y="2091"/>
                  </a:lnTo>
                  <a:lnTo>
                    <a:pt x="661" y="2188"/>
                  </a:lnTo>
                  <a:lnTo>
                    <a:pt x="628" y="2171"/>
                  </a:lnTo>
                  <a:lnTo>
                    <a:pt x="597" y="2171"/>
                  </a:lnTo>
                  <a:lnTo>
                    <a:pt x="548" y="2124"/>
                  </a:lnTo>
                  <a:lnTo>
                    <a:pt x="500" y="2108"/>
                  </a:lnTo>
                  <a:lnTo>
                    <a:pt x="484" y="2124"/>
                  </a:lnTo>
                  <a:lnTo>
                    <a:pt x="467" y="2075"/>
                  </a:lnTo>
                  <a:lnTo>
                    <a:pt x="451" y="2075"/>
                  </a:lnTo>
                  <a:lnTo>
                    <a:pt x="436" y="2108"/>
                  </a:lnTo>
                  <a:lnTo>
                    <a:pt x="420" y="2108"/>
                  </a:lnTo>
                  <a:lnTo>
                    <a:pt x="387" y="2139"/>
                  </a:lnTo>
                  <a:lnTo>
                    <a:pt x="371" y="2124"/>
                  </a:lnTo>
                  <a:lnTo>
                    <a:pt x="339" y="2155"/>
                  </a:lnTo>
                  <a:lnTo>
                    <a:pt x="339" y="2204"/>
                  </a:lnTo>
                  <a:lnTo>
                    <a:pt x="339" y="2220"/>
                  </a:lnTo>
                  <a:lnTo>
                    <a:pt x="323" y="2204"/>
                  </a:lnTo>
                  <a:lnTo>
                    <a:pt x="306" y="2236"/>
                  </a:lnTo>
                  <a:lnTo>
                    <a:pt x="274" y="2204"/>
                  </a:lnTo>
                  <a:lnTo>
                    <a:pt x="259" y="2236"/>
                  </a:lnTo>
                  <a:lnTo>
                    <a:pt x="226" y="2188"/>
                  </a:lnTo>
                  <a:lnTo>
                    <a:pt x="242" y="2155"/>
                  </a:lnTo>
                  <a:lnTo>
                    <a:pt x="242" y="2139"/>
                  </a:lnTo>
                  <a:lnTo>
                    <a:pt x="226" y="2108"/>
                  </a:lnTo>
                  <a:lnTo>
                    <a:pt x="194" y="2091"/>
                  </a:lnTo>
                  <a:lnTo>
                    <a:pt x="194" y="2075"/>
                  </a:lnTo>
                  <a:lnTo>
                    <a:pt x="194" y="2043"/>
                  </a:lnTo>
                  <a:lnTo>
                    <a:pt x="161" y="2027"/>
                  </a:lnTo>
                  <a:lnTo>
                    <a:pt x="161" y="1979"/>
                  </a:lnTo>
                  <a:lnTo>
                    <a:pt x="129" y="1963"/>
                  </a:lnTo>
                  <a:lnTo>
                    <a:pt x="97" y="1947"/>
                  </a:lnTo>
                  <a:lnTo>
                    <a:pt x="80" y="1930"/>
                  </a:lnTo>
                  <a:lnTo>
                    <a:pt x="80" y="1898"/>
                  </a:lnTo>
                  <a:lnTo>
                    <a:pt x="80" y="1882"/>
                  </a:lnTo>
                  <a:lnTo>
                    <a:pt x="65" y="1865"/>
                  </a:lnTo>
                  <a:lnTo>
                    <a:pt x="49" y="1834"/>
                  </a:lnTo>
                  <a:lnTo>
                    <a:pt x="49" y="1818"/>
                  </a:lnTo>
                  <a:lnTo>
                    <a:pt x="49" y="1802"/>
                  </a:lnTo>
                  <a:lnTo>
                    <a:pt x="80" y="1785"/>
                  </a:lnTo>
                  <a:lnTo>
                    <a:pt x="80" y="1769"/>
                  </a:lnTo>
                  <a:lnTo>
                    <a:pt x="80" y="1737"/>
                  </a:lnTo>
                  <a:lnTo>
                    <a:pt x="80" y="1705"/>
                  </a:lnTo>
                  <a:lnTo>
                    <a:pt x="33" y="1657"/>
                  </a:lnTo>
                  <a:lnTo>
                    <a:pt x="17" y="1641"/>
                  </a:lnTo>
                  <a:lnTo>
                    <a:pt x="0" y="1624"/>
                  </a:lnTo>
                </a:path>
              </a:pathLst>
            </a:custGeom>
            <a:noFill/>
            <a:ln w="825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71" name="Freeform 15"/>
            <p:cNvSpPr>
              <a:spLocks/>
            </p:cNvSpPr>
            <p:nvPr/>
          </p:nvSpPr>
          <p:spPr bwMode="auto">
            <a:xfrm>
              <a:off x="3752" y="666"/>
              <a:ext cx="1563" cy="1110"/>
            </a:xfrm>
            <a:custGeom>
              <a:avLst/>
              <a:gdLst>
                <a:gd name="T0" fmla="*/ 2 w 3126"/>
                <a:gd name="T1" fmla="*/ 5 h 2221"/>
                <a:gd name="T2" fmla="*/ 2 w 3126"/>
                <a:gd name="T3" fmla="*/ 5 h 2221"/>
                <a:gd name="T4" fmla="*/ 3 w 3126"/>
                <a:gd name="T5" fmla="*/ 5 h 2221"/>
                <a:gd name="T6" fmla="*/ 5 w 3126"/>
                <a:gd name="T7" fmla="*/ 5 h 2221"/>
                <a:gd name="T8" fmla="*/ 6 w 3126"/>
                <a:gd name="T9" fmla="*/ 5 h 2221"/>
                <a:gd name="T10" fmla="*/ 6 w 3126"/>
                <a:gd name="T11" fmla="*/ 5 h 2221"/>
                <a:gd name="T12" fmla="*/ 7 w 3126"/>
                <a:gd name="T13" fmla="*/ 5 h 2221"/>
                <a:gd name="T14" fmla="*/ 9 w 3126"/>
                <a:gd name="T15" fmla="*/ 4 h 2221"/>
                <a:gd name="T16" fmla="*/ 10 w 3126"/>
                <a:gd name="T17" fmla="*/ 4 h 2221"/>
                <a:gd name="T18" fmla="*/ 11 w 3126"/>
                <a:gd name="T19" fmla="*/ 4 h 2221"/>
                <a:gd name="T20" fmla="*/ 11 w 3126"/>
                <a:gd name="T21" fmla="*/ 4 h 2221"/>
                <a:gd name="T22" fmla="*/ 12 w 3126"/>
                <a:gd name="T23" fmla="*/ 4 h 2221"/>
                <a:gd name="T24" fmla="*/ 12 w 3126"/>
                <a:gd name="T25" fmla="*/ 4 h 2221"/>
                <a:gd name="T26" fmla="*/ 12 w 3126"/>
                <a:gd name="T27" fmla="*/ 3 h 2221"/>
                <a:gd name="T28" fmla="*/ 12 w 3126"/>
                <a:gd name="T29" fmla="*/ 1 h 2221"/>
                <a:gd name="T30" fmla="*/ 12 w 3126"/>
                <a:gd name="T31" fmla="*/ 1 h 2221"/>
                <a:gd name="T32" fmla="*/ 13 w 3126"/>
                <a:gd name="T33" fmla="*/ 0 h 2221"/>
                <a:gd name="T34" fmla="*/ 15 w 3126"/>
                <a:gd name="T35" fmla="*/ 0 h 2221"/>
                <a:gd name="T36" fmla="*/ 15 w 3126"/>
                <a:gd name="T37" fmla="*/ 0 h 2221"/>
                <a:gd name="T38" fmla="*/ 17 w 3126"/>
                <a:gd name="T39" fmla="*/ 1 h 2221"/>
                <a:gd name="T40" fmla="*/ 17 w 3126"/>
                <a:gd name="T41" fmla="*/ 1 h 2221"/>
                <a:gd name="T42" fmla="*/ 18 w 3126"/>
                <a:gd name="T43" fmla="*/ 1 h 2221"/>
                <a:gd name="T44" fmla="*/ 19 w 3126"/>
                <a:gd name="T45" fmla="*/ 1 h 2221"/>
                <a:gd name="T46" fmla="*/ 18 w 3126"/>
                <a:gd name="T47" fmla="*/ 2 h 2221"/>
                <a:gd name="T48" fmla="*/ 19 w 3126"/>
                <a:gd name="T49" fmla="*/ 2 h 2221"/>
                <a:gd name="T50" fmla="*/ 20 w 3126"/>
                <a:gd name="T51" fmla="*/ 2 h 2221"/>
                <a:gd name="T52" fmla="*/ 20 w 3126"/>
                <a:gd name="T53" fmla="*/ 2 h 2221"/>
                <a:gd name="T54" fmla="*/ 21 w 3126"/>
                <a:gd name="T55" fmla="*/ 2 h 2221"/>
                <a:gd name="T56" fmla="*/ 21 w 3126"/>
                <a:gd name="T57" fmla="*/ 3 h 2221"/>
                <a:gd name="T58" fmla="*/ 22 w 3126"/>
                <a:gd name="T59" fmla="*/ 3 h 2221"/>
                <a:gd name="T60" fmla="*/ 23 w 3126"/>
                <a:gd name="T61" fmla="*/ 2 h 2221"/>
                <a:gd name="T62" fmla="*/ 23 w 3126"/>
                <a:gd name="T63" fmla="*/ 2 h 2221"/>
                <a:gd name="T64" fmla="*/ 24 w 3126"/>
                <a:gd name="T65" fmla="*/ 2 h 2221"/>
                <a:gd name="T66" fmla="*/ 24 w 3126"/>
                <a:gd name="T67" fmla="*/ 3 h 2221"/>
                <a:gd name="T68" fmla="*/ 24 w 3126"/>
                <a:gd name="T69" fmla="*/ 4 h 2221"/>
                <a:gd name="T70" fmla="*/ 22 w 3126"/>
                <a:gd name="T71" fmla="*/ 5 h 2221"/>
                <a:gd name="T72" fmla="*/ 23 w 3126"/>
                <a:gd name="T73" fmla="*/ 6 h 2221"/>
                <a:gd name="T74" fmla="*/ 23 w 3126"/>
                <a:gd name="T75" fmla="*/ 7 h 2221"/>
                <a:gd name="T76" fmla="*/ 22 w 3126"/>
                <a:gd name="T77" fmla="*/ 9 h 2221"/>
                <a:gd name="T78" fmla="*/ 21 w 3126"/>
                <a:gd name="T79" fmla="*/ 9 h 2221"/>
                <a:gd name="T80" fmla="*/ 19 w 3126"/>
                <a:gd name="T81" fmla="*/ 10 h 2221"/>
                <a:gd name="T82" fmla="*/ 19 w 3126"/>
                <a:gd name="T83" fmla="*/ 11 h 2221"/>
                <a:gd name="T84" fmla="*/ 18 w 3126"/>
                <a:gd name="T85" fmla="*/ 11 h 2221"/>
                <a:gd name="T86" fmla="*/ 17 w 3126"/>
                <a:gd name="T87" fmla="*/ 13 h 2221"/>
                <a:gd name="T88" fmla="*/ 15 w 3126"/>
                <a:gd name="T89" fmla="*/ 13 h 2221"/>
                <a:gd name="T90" fmla="*/ 14 w 3126"/>
                <a:gd name="T91" fmla="*/ 13 h 2221"/>
                <a:gd name="T92" fmla="*/ 15 w 3126"/>
                <a:gd name="T93" fmla="*/ 14 h 2221"/>
                <a:gd name="T94" fmla="*/ 13 w 3126"/>
                <a:gd name="T95" fmla="*/ 15 h 2221"/>
                <a:gd name="T96" fmla="*/ 12 w 3126"/>
                <a:gd name="T97" fmla="*/ 16 h 2221"/>
                <a:gd name="T98" fmla="*/ 12 w 3126"/>
                <a:gd name="T99" fmla="*/ 17 h 2221"/>
                <a:gd name="T100" fmla="*/ 11 w 3126"/>
                <a:gd name="T101" fmla="*/ 14 h 2221"/>
                <a:gd name="T102" fmla="*/ 11 w 3126"/>
                <a:gd name="T103" fmla="*/ 14 h 2221"/>
                <a:gd name="T104" fmla="*/ 10 w 3126"/>
                <a:gd name="T105" fmla="*/ 13 h 2221"/>
                <a:gd name="T106" fmla="*/ 7 w 3126"/>
                <a:gd name="T107" fmla="*/ 13 h 2221"/>
                <a:gd name="T108" fmla="*/ 6 w 3126"/>
                <a:gd name="T109" fmla="*/ 13 h 2221"/>
                <a:gd name="T110" fmla="*/ 6 w 3126"/>
                <a:gd name="T111" fmla="*/ 12 h 2221"/>
                <a:gd name="T112" fmla="*/ 3 w 3126"/>
                <a:gd name="T113" fmla="*/ 12 h 2221"/>
                <a:gd name="T114" fmla="*/ 3 w 3126"/>
                <a:gd name="T115" fmla="*/ 11 h 2221"/>
                <a:gd name="T116" fmla="*/ 2 w 3126"/>
                <a:gd name="T117" fmla="*/ 10 h 2221"/>
                <a:gd name="T118" fmla="*/ 1 w 3126"/>
                <a:gd name="T119" fmla="*/ 9 h 2221"/>
                <a:gd name="T120" fmla="*/ 2 w 3126"/>
                <a:gd name="T121" fmla="*/ 7 h 2221"/>
                <a:gd name="T122" fmla="*/ 2 w 3126"/>
                <a:gd name="T123" fmla="*/ 7 h 2221"/>
                <a:gd name="T124" fmla="*/ 1 w 3126"/>
                <a:gd name="T125" fmla="*/ 6 h 222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126"/>
                <a:gd name="T190" fmla="*/ 0 h 2221"/>
                <a:gd name="T191" fmla="*/ 3126 w 3126"/>
                <a:gd name="T192" fmla="*/ 2221 h 222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126" h="2221">
                  <a:moveTo>
                    <a:pt x="0" y="757"/>
                  </a:moveTo>
                  <a:lnTo>
                    <a:pt x="16" y="741"/>
                  </a:lnTo>
                  <a:lnTo>
                    <a:pt x="32" y="741"/>
                  </a:lnTo>
                  <a:lnTo>
                    <a:pt x="65" y="741"/>
                  </a:lnTo>
                  <a:lnTo>
                    <a:pt x="80" y="725"/>
                  </a:lnTo>
                  <a:lnTo>
                    <a:pt x="128" y="741"/>
                  </a:lnTo>
                  <a:lnTo>
                    <a:pt x="145" y="741"/>
                  </a:lnTo>
                  <a:lnTo>
                    <a:pt x="161" y="757"/>
                  </a:lnTo>
                  <a:lnTo>
                    <a:pt x="177" y="757"/>
                  </a:lnTo>
                  <a:lnTo>
                    <a:pt x="193" y="741"/>
                  </a:lnTo>
                  <a:lnTo>
                    <a:pt x="193" y="725"/>
                  </a:lnTo>
                  <a:lnTo>
                    <a:pt x="193" y="709"/>
                  </a:lnTo>
                  <a:lnTo>
                    <a:pt x="209" y="709"/>
                  </a:lnTo>
                  <a:lnTo>
                    <a:pt x="226" y="692"/>
                  </a:lnTo>
                  <a:lnTo>
                    <a:pt x="242" y="676"/>
                  </a:lnTo>
                  <a:lnTo>
                    <a:pt x="257" y="661"/>
                  </a:lnTo>
                  <a:lnTo>
                    <a:pt x="273" y="676"/>
                  </a:lnTo>
                  <a:lnTo>
                    <a:pt x="306" y="709"/>
                  </a:lnTo>
                  <a:lnTo>
                    <a:pt x="322" y="709"/>
                  </a:lnTo>
                  <a:lnTo>
                    <a:pt x="354" y="725"/>
                  </a:lnTo>
                  <a:lnTo>
                    <a:pt x="370" y="725"/>
                  </a:lnTo>
                  <a:lnTo>
                    <a:pt x="387" y="709"/>
                  </a:lnTo>
                  <a:lnTo>
                    <a:pt x="418" y="692"/>
                  </a:lnTo>
                  <a:lnTo>
                    <a:pt x="434" y="676"/>
                  </a:lnTo>
                  <a:lnTo>
                    <a:pt x="451" y="692"/>
                  </a:lnTo>
                  <a:lnTo>
                    <a:pt x="483" y="709"/>
                  </a:lnTo>
                  <a:lnTo>
                    <a:pt x="499" y="709"/>
                  </a:lnTo>
                  <a:lnTo>
                    <a:pt x="515" y="692"/>
                  </a:lnTo>
                  <a:lnTo>
                    <a:pt x="532" y="692"/>
                  </a:lnTo>
                  <a:lnTo>
                    <a:pt x="548" y="676"/>
                  </a:lnTo>
                  <a:lnTo>
                    <a:pt x="580" y="676"/>
                  </a:lnTo>
                  <a:lnTo>
                    <a:pt x="595" y="692"/>
                  </a:lnTo>
                  <a:lnTo>
                    <a:pt x="628" y="692"/>
                  </a:lnTo>
                  <a:lnTo>
                    <a:pt x="628" y="709"/>
                  </a:lnTo>
                  <a:lnTo>
                    <a:pt x="660" y="709"/>
                  </a:lnTo>
                  <a:lnTo>
                    <a:pt x="676" y="709"/>
                  </a:lnTo>
                  <a:lnTo>
                    <a:pt x="693" y="725"/>
                  </a:lnTo>
                  <a:lnTo>
                    <a:pt x="725" y="725"/>
                  </a:lnTo>
                  <a:lnTo>
                    <a:pt x="741" y="709"/>
                  </a:lnTo>
                  <a:lnTo>
                    <a:pt x="774" y="709"/>
                  </a:lnTo>
                  <a:lnTo>
                    <a:pt x="789" y="709"/>
                  </a:lnTo>
                  <a:lnTo>
                    <a:pt x="789" y="725"/>
                  </a:lnTo>
                  <a:lnTo>
                    <a:pt x="805" y="725"/>
                  </a:lnTo>
                  <a:lnTo>
                    <a:pt x="821" y="741"/>
                  </a:lnTo>
                  <a:lnTo>
                    <a:pt x="837" y="741"/>
                  </a:lnTo>
                  <a:lnTo>
                    <a:pt x="854" y="741"/>
                  </a:lnTo>
                  <a:lnTo>
                    <a:pt x="870" y="709"/>
                  </a:lnTo>
                  <a:lnTo>
                    <a:pt x="886" y="692"/>
                  </a:lnTo>
                  <a:lnTo>
                    <a:pt x="902" y="676"/>
                  </a:lnTo>
                  <a:lnTo>
                    <a:pt x="919" y="676"/>
                  </a:lnTo>
                  <a:lnTo>
                    <a:pt x="935" y="676"/>
                  </a:lnTo>
                  <a:lnTo>
                    <a:pt x="950" y="676"/>
                  </a:lnTo>
                  <a:lnTo>
                    <a:pt x="966" y="645"/>
                  </a:lnTo>
                  <a:lnTo>
                    <a:pt x="999" y="628"/>
                  </a:lnTo>
                  <a:lnTo>
                    <a:pt x="1015" y="612"/>
                  </a:lnTo>
                  <a:lnTo>
                    <a:pt x="1047" y="612"/>
                  </a:lnTo>
                  <a:lnTo>
                    <a:pt x="1080" y="612"/>
                  </a:lnTo>
                  <a:lnTo>
                    <a:pt x="1096" y="612"/>
                  </a:lnTo>
                  <a:lnTo>
                    <a:pt x="1112" y="612"/>
                  </a:lnTo>
                  <a:lnTo>
                    <a:pt x="1143" y="612"/>
                  </a:lnTo>
                  <a:lnTo>
                    <a:pt x="1160" y="612"/>
                  </a:lnTo>
                  <a:lnTo>
                    <a:pt x="1192" y="612"/>
                  </a:lnTo>
                  <a:lnTo>
                    <a:pt x="1208" y="612"/>
                  </a:lnTo>
                  <a:lnTo>
                    <a:pt x="1224" y="612"/>
                  </a:lnTo>
                  <a:lnTo>
                    <a:pt x="1241" y="596"/>
                  </a:lnTo>
                  <a:lnTo>
                    <a:pt x="1257" y="612"/>
                  </a:lnTo>
                  <a:lnTo>
                    <a:pt x="1257" y="628"/>
                  </a:lnTo>
                  <a:lnTo>
                    <a:pt x="1273" y="628"/>
                  </a:lnTo>
                  <a:lnTo>
                    <a:pt x="1306" y="612"/>
                  </a:lnTo>
                  <a:lnTo>
                    <a:pt x="1321" y="612"/>
                  </a:lnTo>
                  <a:lnTo>
                    <a:pt x="1337" y="612"/>
                  </a:lnTo>
                  <a:lnTo>
                    <a:pt x="1353" y="612"/>
                  </a:lnTo>
                  <a:lnTo>
                    <a:pt x="1353" y="596"/>
                  </a:lnTo>
                  <a:lnTo>
                    <a:pt x="1369" y="596"/>
                  </a:lnTo>
                  <a:lnTo>
                    <a:pt x="1369" y="580"/>
                  </a:lnTo>
                  <a:lnTo>
                    <a:pt x="1369" y="564"/>
                  </a:lnTo>
                  <a:lnTo>
                    <a:pt x="1386" y="564"/>
                  </a:lnTo>
                  <a:lnTo>
                    <a:pt x="1418" y="564"/>
                  </a:lnTo>
                  <a:lnTo>
                    <a:pt x="1418" y="580"/>
                  </a:lnTo>
                  <a:lnTo>
                    <a:pt x="1418" y="596"/>
                  </a:lnTo>
                  <a:lnTo>
                    <a:pt x="1418" y="612"/>
                  </a:lnTo>
                  <a:lnTo>
                    <a:pt x="1434" y="612"/>
                  </a:lnTo>
                  <a:lnTo>
                    <a:pt x="1434" y="628"/>
                  </a:lnTo>
                  <a:lnTo>
                    <a:pt x="1450" y="628"/>
                  </a:lnTo>
                  <a:lnTo>
                    <a:pt x="1450" y="612"/>
                  </a:lnTo>
                  <a:lnTo>
                    <a:pt x="1467" y="596"/>
                  </a:lnTo>
                  <a:lnTo>
                    <a:pt x="1483" y="580"/>
                  </a:lnTo>
                  <a:lnTo>
                    <a:pt x="1498" y="580"/>
                  </a:lnTo>
                  <a:lnTo>
                    <a:pt x="1514" y="564"/>
                  </a:lnTo>
                  <a:lnTo>
                    <a:pt x="1498" y="547"/>
                  </a:lnTo>
                  <a:lnTo>
                    <a:pt x="1514" y="531"/>
                  </a:lnTo>
                  <a:lnTo>
                    <a:pt x="1514" y="516"/>
                  </a:lnTo>
                  <a:lnTo>
                    <a:pt x="1530" y="500"/>
                  </a:lnTo>
                  <a:lnTo>
                    <a:pt x="1530" y="467"/>
                  </a:lnTo>
                  <a:lnTo>
                    <a:pt x="1530" y="435"/>
                  </a:lnTo>
                  <a:lnTo>
                    <a:pt x="1530" y="404"/>
                  </a:lnTo>
                  <a:lnTo>
                    <a:pt x="1547" y="387"/>
                  </a:lnTo>
                  <a:lnTo>
                    <a:pt x="1563" y="387"/>
                  </a:lnTo>
                  <a:lnTo>
                    <a:pt x="1563" y="371"/>
                  </a:lnTo>
                  <a:lnTo>
                    <a:pt x="1563" y="355"/>
                  </a:lnTo>
                  <a:lnTo>
                    <a:pt x="1579" y="339"/>
                  </a:lnTo>
                  <a:lnTo>
                    <a:pt x="1579" y="306"/>
                  </a:lnTo>
                  <a:lnTo>
                    <a:pt x="1563" y="290"/>
                  </a:lnTo>
                  <a:lnTo>
                    <a:pt x="1579" y="259"/>
                  </a:lnTo>
                  <a:lnTo>
                    <a:pt x="1579" y="242"/>
                  </a:lnTo>
                  <a:lnTo>
                    <a:pt x="1595" y="226"/>
                  </a:lnTo>
                  <a:lnTo>
                    <a:pt x="1611" y="210"/>
                  </a:lnTo>
                  <a:lnTo>
                    <a:pt x="1611" y="194"/>
                  </a:lnTo>
                  <a:lnTo>
                    <a:pt x="1611" y="178"/>
                  </a:lnTo>
                  <a:lnTo>
                    <a:pt x="1611" y="161"/>
                  </a:lnTo>
                  <a:lnTo>
                    <a:pt x="1628" y="145"/>
                  </a:lnTo>
                  <a:lnTo>
                    <a:pt x="1644" y="145"/>
                  </a:lnTo>
                  <a:lnTo>
                    <a:pt x="1659" y="145"/>
                  </a:lnTo>
                  <a:lnTo>
                    <a:pt x="1675" y="145"/>
                  </a:lnTo>
                  <a:lnTo>
                    <a:pt x="1692" y="130"/>
                  </a:lnTo>
                  <a:lnTo>
                    <a:pt x="1708" y="130"/>
                  </a:lnTo>
                  <a:lnTo>
                    <a:pt x="1740" y="114"/>
                  </a:lnTo>
                  <a:lnTo>
                    <a:pt x="1773" y="98"/>
                  </a:lnTo>
                  <a:lnTo>
                    <a:pt x="1789" y="65"/>
                  </a:lnTo>
                  <a:lnTo>
                    <a:pt x="1836" y="33"/>
                  </a:lnTo>
                  <a:lnTo>
                    <a:pt x="1853" y="17"/>
                  </a:lnTo>
                  <a:lnTo>
                    <a:pt x="1869" y="0"/>
                  </a:lnTo>
                  <a:lnTo>
                    <a:pt x="1885" y="0"/>
                  </a:lnTo>
                  <a:lnTo>
                    <a:pt x="1901" y="0"/>
                  </a:lnTo>
                  <a:lnTo>
                    <a:pt x="1917" y="17"/>
                  </a:lnTo>
                  <a:lnTo>
                    <a:pt x="1934" y="33"/>
                  </a:lnTo>
                  <a:lnTo>
                    <a:pt x="1950" y="33"/>
                  </a:lnTo>
                  <a:lnTo>
                    <a:pt x="1966" y="17"/>
                  </a:lnTo>
                  <a:lnTo>
                    <a:pt x="1982" y="17"/>
                  </a:lnTo>
                  <a:lnTo>
                    <a:pt x="1998" y="33"/>
                  </a:lnTo>
                  <a:lnTo>
                    <a:pt x="1998" y="49"/>
                  </a:lnTo>
                  <a:lnTo>
                    <a:pt x="2015" y="65"/>
                  </a:lnTo>
                  <a:lnTo>
                    <a:pt x="2015" y="81"/>
                  </a:lnTo>
                  <a:lnTo>
                    <a:pt x="2015" y="98"/>
                  </a:lnTo>
                  <a:lnTo>
                    <a:pt x="2015" y="114"/>
                  </a:lnTo>
                  <a:lnTo>
                    <a:pt x="2015" y="130"/>
                  </a:lnTo>
                  <a:lnTo>
                    <a:pt x="2046" y="145"/>
                  </a:lnTo>
                  <a:lnTo>
                    <a:pt x="2046" y="161"/>
                  </a:lnTo>
                  <a:lnTo>
                    <a:pt x="2062" y="161"/>
                  </a:lnTo>
                  <a:lnTo>
                    <a:pt x="2079" y="161"/>
                  </a:lnTo>
                  <a:lnTo>
                    <a:pt x="2079" y="178"/>
                  </a:lnTo>
                  <a:lnTo>
                    <a:pt x="2095" y="161"/>
                  </a:lnTo>
                  <a:lnTo>
                    <a:pt x="2111" y="178"/>
                  </a:lnTo>
                  <a:lnTo>
                    <a:pt x="2127" y="161"/>
                  </a:lnTo>
                  <a:lnTo>
                    <a:pt x="2143" y="161"/>
                  </a:lnTo>
                  <a:lnTo>
                    <a:pt x="2160" y="130"/>
                  </a:lnTo>
                  <a:lnTo>
                    <a:pt x="2176" y="130"/>
                  </a:lnTo>
                  <a:lnTo>
                    <a:pt x="2176" y="114"/>
                  </a:lnTo>
                  <a:lnTo>
                    <a:pt x="2192" y="114"/>
                  </a:lnTo>
                  <a:lnTo>
                    <a:pt x="2207" y="130"/>
                  </a:lnTo>
                  <a:lnTo>
                    <a:pt x="2240" y="130"/>
                  </a:lnTo>
                  <a:lnTo>
                    <a:pt x="2240" y="145"/>
                  </a:lnTo>
                  <a:lnTo>
                    <a:pt x="2256" y="145"/>
                  </a:lnTo>
                  <a:lnTo>
                    <a:pt x="2256" y="161"/>
                  </a:lnTo>
                  <a:lnTo>
                    <a:pt x="2272" y="161"/>
                  </a:lnTo>
                  <a:lnTo>
                    <a:pt x="2288" y="178"/>
                  </a:lnTo>
                  <a:lnTo>
                    <a:pt x="2304" y="178"/>
                  </a:lnTo>
                  <a:lnTo>
                    <a:pt x="2304" y="194"/>
                  </a:lnTo>
                  <a:lnTo>
                    <a:pt x="2304" y="210"/>
                  </a:lnTo>
                  <a:lnTo>
                    <a:pt x="2321" y="210"/>
                  </a:lnTo>
                  <a:lnTo>
                    <a:pt x="2337" y="194"/>
                  </a:lnTo>
                  <a:lnTo>
                    <a:pt x="2337" y="210"/>
                  </a:lnTo>
                  <a:lnTo>
                    <a:pt x="2353" y="242"/>
                  </a:lnTo>
                  <a:lnTo>
                    <a:pt x="2353" y="259"/>
                  </a:lnTo>
                  <a:lnTo>
                    <a:pt x="2321" y="274"/>
                  </a:lnTo>
                  <a:lnTo>
                    <a:pt x="2321" y="290"/>
                  </a:lnTo>
                  <a:lnTo>
                    <a:pt x="2304" y="290"/>
                  </a:lnTo>
                  <a:lnTo>
                    <a:pt x="2304" y="306"/>
                  </a:lnTo>
                  <a:lnTo>
                    <a:pt x="2288" y="323"/>
                  </a:lnTo>
                  <a:lnTo>
                    <a:pt x="2304" y="339"/>
                  </a:lnTo>
                  <a:lnTo>
                    <a:pt x="2321" y="355"/>
                  </a:lnTo>
                  <a:lnTo>
                    <a:pt x="2337" y="355"/>
                  </a:lnTo>
                  <a:lnTo>
                    <a:pt x="2353" y="355"/>
                  </a:lnTo>
                  <a:lnTo>
                    <a:pt x="2353" y="339"/>
                  </a:lnTo>
                  <a:lnTo>
                    <a:pt x="2368" y="323"/>
                  </a:lnTo>
                  <a:lnTo>
                    <a:pt x="2384" y="306"/>
                  </a:lnTo>
                  <a:lnTo>
                    <a:pt x="2401" y="306"/>
                  </a:lnTo>
                  <a:lnTo>
                    <a:pt x="2417" y="306"/>
                  </a:lnTo>
                  <a:lnTo>
                    <a:pt x="2433" y="323"/>
                  </a:lnTo>
                  <a:lnTo>
                    <a:pt x="2449" y="323"/>
                  </a:lnTo>
                  <a:lnTo>
                    <a:pt x="2466" y="306"/>
                  </a:lnTo>
                  <a:lnTo>
                    <a:pt x="2466" y="290"/>
                  </a:lnTo>
                  <a:lnTo>
                    <a:pt x="2482" y="274"/>
                  </a:lnTo>
                  <a:lnTo>
                    <a:pt x="2498" y="259"/>
                  </a:lnTo>
                  <a:lnTo>
                    <a:pt x="2498" y="274"/>
                  </a:lnTo>
                  <a:lnTo>
                    <a:pt x="2498" y="290"/>
                  </a:lnTo>
                  <a:lnTo>
                    <a:pt x="2514" y="290"/>
                  </a:lnTo>
                  <a:lnTo>
                    <a:pt x="2530" y="290"/>
                  </a:lnTo>
                  <a:lnTo>
                    <a:pt x="2547" y="290"/>
                  </a:lnTo>
                  <a:lnTo>
                    <a:pt x="2562" y="306"/>
                  </a:lnTo>
                  <a:lnTo>
                    <a:pt x="2562" y="323"/>
                  </a:lnTo>
                  <a:lnTo>
                    <a:pt x="2578" y="323"/>
                  </a:lnTo>
                  <a:lnTo>
                    <a:pt x="2594" y="306"/>
                  </a:lnTo>
                  <a:lnTo>
                    <a:pt x="2610" y="323"/>
                  </a:lnTo>
                  <a:lnTo>
                    <a:pt x="2610" y="339"/>
                  </a:lnTo>
                  <a:lnTo>
                    <a:pt x="2610" y="371"/>
                  </a:lnTo>
                  <a:lnTo>
                    <a:pt x="2643" y="371"/>
                  </a:lnTo>
                  <a:lnTo>
                    <a:pt x="2659" y="387"/>
                  </a:lnTo>
                  <a:lnTo>
                    <a:pt x="2643" y="404"/>
                  </a:lnTo>
                  <a:lnTo>
                    <a:pt x="2643" y="419"/>
                  </a:lnTo>
                  <a:lnTo>
                    <a:pt x="2627" y="419"/>
                  </a:lnTo>
                  <a:lnTo>
                    <a:pt x="2610" y="435"/>
                  </a:lnTo>
                  <a:lnTo>
                    <a:pt x="2610" y="451"/>
                  </a:lnTo>
                  <a:lnTo>
                    <a:pt x="2610" y="467"/>
                  </a:lnTo>
                  <a:lnTo>
                    <a:pt x="2627" y="451"/>
                  </a:lnTo>
                  <a:lnTo>
                    <a:pt x="2643" y="451"/>
                  </a:lnTo>
                  <a:lnTo>
                    <a:pt x="2675" y="451"/>
                  </a:lnTo>
                  <a:lnTo>
                    <a:pt x="2691" y="451"/>
                  </a:lnTo>
                  <a:lnTo>
                    <a:pt x="2708" y="435"/>
                  </a:lnTo>
                  <a:lnTo>
                    <a:pt x="2724" y="419"/>
                  </a:lnTo>
                  <a:lnTo>
                    <a:pt x="2739" y="404"/>
                  </a:lnTo>
                  <a:lnTo>
                    <a:pt x="2739" y="371"/>
                  </a:lnTo>
                  <a:lnTo>
                    <a:pt x="2771" y="371"/>
                  </a:lnTo>
                  <a:lnTo>
                    <a:pt x="2788" y="355"/>
                  </a:lnTo>
                  <a:lnTo>
                    <a:pt x="2788" y="339"/>
                  </a:lnTo>
                  <a:lnTo>
                    <a:pt x="2804" y="306"/>
                  </a:lnTo>
                  <a:lnTo>
                    <a:pt x="2820" y="306"/>
                  </a:lnTo>
                  <a:lnTo>
                    <a:pt x="2836" y="323"/>
                  </a:lnTo>
                  <a:lnTo>
                    <a:pt x="2852" y="323"/>
                  </a:lnTo>
                  <a:lnTo>
                    <a:pt x="2852" y="306"/>
                  </a:lnTo>
                  <a:lnTo>
                    <a:pt x="2869" y="290"/>
                  </a:lnTo>
                  <a:lnTo>
                    <a:pt x="2885" y="290"/>
                  </a:lnTo>
                  <a:lnTo>
                    <a:pt x="2900" y="290"/>
                  </a:lnTo>
                  <a:lnTo>
                    <a:pt x="2916" y="290"/>
                  </a:lnTo>
                  <a:lnTo>
                    <a:pt x="2916" y="274"/>
                  </a:lnTo>
                  <a:lnTo>
                    <a:pt x="2949" y="274"/>
                  </a:lnTo>
                  <a:lnTo>
                    <a:pt x="2981" y="290"/>
                  </a:lnTo>
                  <a:lnTo>
                    <a:pt x="2981" y="306"/>
                  </a:lnTo>
                  <a:lnTo>
                    <a:pt x="2997" y="306"/>
                  </a:lnTo>
                  <a:lnTo>
                    <a:pt x="3014" y="290"/>
                  </a:lnTo>
                  <a:lnTo>
                    <a:pt x="3030" y="339"/>
                  </a:lnTo>
                  <a:lnTo>
                    <a:pt x="3030" y="371"/>
                  </a:lnTo>
                  <a:lnTo>
                    <a:pt x="3046" y="387"/>
                  </a:lnTo>
                  <a:lnTo>
                    <a:pt x="3046" y="419"/>
                  </a:lnTo>
                  <a:lnTo>
                    <a:pt x="3062" y="419"/>
                  </a:lnTo>
                  <a:lnTo>
                    <a:pt x="3077" y="419"/>
                  </a:lnTo>
                  <a:lnTo>
                    <a:pt x="3126" y="467"/>
                  </a:lnTo>
                  <a:lnTo>
                    <a:pt x="3094" y="451"/>
                  </a:lnTo>
                  <a:lnTo>
                    <a:pt x="3062" y="516"/>
                  </a:lnTo>
                  <a:lnTo>
                    <a:pt x="3046" y="531"/>
                  </a:lnTo>
                  <a:lnTo>
                    <a:pt x="3030" y="516"/>
                  </a:lnTo>
                  <a:lnTo>
                    <a:pt x="3014" y="516"/>
                  </a:lnTo>
                  <a:lnTo>
                    <a:pt x="2997" y="531"/>
                  </a:lnTo>
                  <a:lnTo>
                    <a:pt x="2997" y="547"/>
                  </a:lnTo>
                  <a:lnTo>
                    <a:pt x="2965" y="564"/>
                  </a:lnTo>
                  <a:lnTo>
                    <a:pt x="2869" y="612"/>
                  </a:lnTo>
                  <a:lnTo>
                    <a:pt x="2869" y="628"/>
                  </a:lnTo>
                  <a:lnTo>
                    <a:pt x="2836" y="645"/>
                  </a:lnTo>
                  <a:lnTo>
                    <a:pt x="2820" y="628"/>
                  </a:lnTo>
                  <a:lnTo>
                    <a:pt x="2804" y="645"/>
                  </a:lnTo>
                  <a:lnTo>
                    <a:pt x="2804" y="676"/>
                  </a:lnTo>
                  <a:lnTo>
                    <a:pt x="2804" y="709"/>
                  </a:lnTo>
                  <a:lnTo>
                    <a:pt x="2820" y="709"/>
                  </a:lnTo>
                  <a:lnTo>
                    <a:pt x="2820" y="725"/>
                  </a:lnTo>
                  <a:lnTo>
                    <a:pt x="2852" y="725"/>
                  </a:lnTo>
                  <a:lnTo>
                    <a:pt x="2852" y="757"/>
                  </a:lnTo>
                  <a:lnTo>
                    <a:pt x="2869" y="757"/>
                  </a:lnTo>
                  <a:lnTo>
                    <a:pt x="2933" y="790"/>
                  </a:lnTo>
                  <a:lnTo>
                    <a:pt x="2885" y="821"/>
                  </a:lnTo>
                  <a:lnTo>
                    <a:pt x="2885" y="853"/>
                  </a:lnTo>
                  <a:lnTo>
                    <a:pt x="2885" y="902"/>
                  </a:lnTo>
                  <a:lnTo>
                    <a:pt x="2916" y="902"/>
                  </a:lnTo>
                  <a:lnTo>
                    <a:pt x="2933" y="918"/>
                  </a:lnTo>
                  <a:lnTo>
                    <a:pt x="2949" y="933"/>
                  </a:lnTo>
                  <a:lnTo>
                    <a:pt x="2965" y="966"/>
                  </a:lnTo>
                  <a:lnTo>
                    <a:pt x="2916" y="966"/>
                  </a:lnTo>
                  <a:lnTo>
                    <a:pt x="2885" y="982"/>
                  </a:lnTo>
                  <a:lnTo>
                    <a:pt x="2852" y="998"/>
                  </a:lnTo>
                  <a:lnTo>
                    <a:pt x="2804" y="1047"/>
                  </a:lnTo>
                  <a:lnTo>
                    <a:pt x="2852" y="1095"/>
                  </a:lnTo>
                  <a:lnTo>
                    <a:pt x="2804" y="1111"/>
                  </a:lnTo>
                  <a:lnTo>
                    <a:pt x="2771" y="1143"/>
                  </a:lnTo>
                  <a:lnTo>
                    <a:pt x="2771" y="1207"/>
                  </a:lnTo>
                  <a:lnTo>
                    <a:pt x="2771" y="1223"/>
                  </a:lnTo>
                  <a:lnTo>
                    <a:pt x="2708" y="1223"/>
                  </a:lnTo>
                  <a:lnTo>
                    <a:pt x="2691" y="1272"/>
                  </a:lnTo>
                  <a:lnTo>
                    <a:pt x="2691" y="1319"/>
                  </a:lnTo>
                  <a:lnTo>
                    <a:pt x="2610" y="1336"/>
                  </a:lnTo>
                  <a:lnTo>
                    <a:pt x="2562" y="1319"/>
                  </a:lnTo>
                  <a:lnTo>
                    <a:pt x="2562" y="1272"/>
                  </a:lnTo>
                  <a:lnTo>
                    <a:pt x="2498" y="1288"/>
                  </a:lnTo>
                  <a:lnTo>
                    <a:pt x="2449" y="1288"/>
                  </a:lnTo>
                  <a:lnTo>
                    <a:pt x="2417" y="1304"/>
                  </a:lnTo>
                  <a:lnTo>
                    <a:pt x="2401" y="1304"/>
                  </a:lnTo>
                  <a:lnTo>
                    <a:pt x="2368" y="1319"/>
                  </a:lnTo>
                  <a:lnTo>
                    <a:pt x="2368" y="1384"/>
                  </a:lnTo>
                  <a:lnTo>
                    <a:pt x="2417" y="1384"/>
                  </a:lnTo>
                  <a:lnTo>
                    <a:pt x="2449" y="1417"/>
                  </a:lnTo>
                  <a:lnTo>
                    <a:pt x="2466" y="1433"/>
                  </a:lnTo>
                  <a:lnTo>
                    <a:pt x="2466" y="1449"/>
                  </a:lnTo>
                  <a:lnTo>
                    <a:pt x="2466" y="1481"/>
                  </a:lnTo>
                  <a:lnTo>
                    <a:pt x="2401" y="1497"/>
                  </a:lnTo>
                  <a:lnTo>
                    <a:pt x="2384" y="1464"/>
                  </a:lnTo>
                  <a:lnTo>
                    <a:pt x="2321" y="1464"/>
                  </a:lnTo>
                  <a:lnTo>
                    <a:pt x="2321" y="1417"/>
                  </a:lnTo>
                  <a:lnTo>
                    <a:pt x="2272" y="1400"/>
                  </a:lnTo>
                  <a:lnTo>
                    <a:pt x="2240" y="1417"/>
                  </a:lnTo>
                  <a:lnTo>
                    <a:pt x="2240" y="1449"/>
                  </a:lnTo>
                  <a:lnTo>
                    <a:pt x="2272" y="1449"/>
                  </a:lnTo>
                  <a:lnTo>
                    <a:pt x="2272" y="1481"/>
                  </a:lnTo>
                  <a:lnTo>
                    <a:pt x="2256" y="1481"/>
                  </a:lnTo>
                  <a:lnTo>
                    <a:pt x="2256" y="1545"/>
                  </a:lnTo>
                  <a:lnTo>
                    <a:pt x="2240" y="1562"/>
                  </a:lnTo>
                  <a:lnTo>
                    <a:pt x="2160" y="1609"/>
                  </a:lnTo>
                  <a:lnTo>
                    <a:pt x="2143" y="1625"/>
                  </a:lnTo>
                  <a:lnTo>
                    <a:pt x="2143" y="1642"/>
                  </a:lnTo>
                  <a:lnTo>
                    <a:pt x="2127" y="1658"/>
                  </a:lnTo>
                  <a:lnTo>
                    <a:pt x="2111" y="1674"/>
                  </a:lnTo>
                  <a:lnTo>
                    <a:pt x="2127" y="1706"/>
                  </a:lnTo>
                  <a:lnTo>
                    <a:pt x="2111" y="1723"/>
                  </a:lnTo>
                  <a:lnTo>
                    <a:pt x="2079" y="1723"/>
                  </a:lnTo>
                  <a:lnTo>
                    <a:pt x="2046" y="1706"/>
                  </a:lnTo>
                  <a:lnTo>
                    <a:pt x="2030" y="1738"/>
                  </a:lnTo>
                  <a:lnTo>
                    <a:pt x="1998" y="1738"/>
                  </a:lnTo>
                  <a:lnTo>
                    <a:pt x="1982" y="1738"/>
                  </a:lnTo>
                  <a:lnTo>
                    <a:pt x="1966" y="1770"/>
                  </a:lnTo>
                  <a:lnTo>
                    <a:pt x="1950" y="1770"/>
                  </a:lnTo>
                  <a:lnTo>
                    <a:pt x="1934" y="1738"/>
                  </a:lnTo>
                  <a:lnTo>
                    <a:pt x="1901" y="1738"/>
                  </a:lnTo>
                  <a:lnTo>
                    <a:pt x="1885" y="1754"/>
                  </a:lnTo>
                  <a:lnTo>
                    <a:pt x="1901" y="1786"/>
                  </a:lnTo>
                  <a:lnTo>
                    <a:pt x="1917" y="1786"/>
                  </a:lnTo>
                  <a:lnTo>
                    <a:pt x="1934" y="1803"/>
                  </a:lnTo>
                  <a:lnTo>
                    <a:pt x="1934" y="1819"/>
                  </a:lnTo>
                  <a:lnTo>
                    <a:pt x="1934" y="1835"/>
                  </a:lnTo>
                  <a:lnTo>
                    <a:pt x="1934" y="1866"/>
                  </a:lnTo>
                  <a:lnTo>
                    <a:pt x="1950" y="1883"/>
                  </a:lnTo>
                  <a:lnTo>
                    <a:pt x="1934" y="1899"/>
                  </a:lnTo>
                  <a:lnTo>
                    <a:pt x="1934" y="1915"/>
                  </a:lnTo>
                  <a:lnTo>
                    <a:pt x="1950" y="1931"/>
                  </a:lnTo>
                  <a:lnTo>
                    <a:pt x="1917" y="1948"/>
                  </a:lnTo>
                  <a:lnTo>
                    <a:pt x="1869" y="1915"/>
                  </a:lnTo>
                  <a:lnTo>
                    <a:pt x="1789" y="1964"/>
                  </a:lnTo>
                  <a:lnTo>
                    <a:pt x="1756" y="2011"/>
                  </a:lnTo>
                  <a:lnTo>
                    <a:pt x="1708" y="1980"/>
                  </a:lnTo>
                  <a:lnTo>
                    <a:pt x="1692" y="1980"/>
                  </a:lnTo>
                  <a:lnTo>
                    <a:pt x="1659" y="1995"/>
                  </a:lnTo>
                  <a:lnTo>
                    <a:pt x="1611" y="2044"/>
                  </a:lnTo>
                  <a:lnTo>
                    <a:pt x="1595" y="2060"/>
                  </a:lnTo>
                  <a:lnTo>
                    <a:pt x="1579" y="2076"/>
                  </a:lnTo>
                  <a:lnTo>
                    <a:pt x="1547" y="2076"/>
                  </a:lnTo>
                  <a:lnTo>
                    <a:pt x="1530" y="2124"/>
                  </a:lnTo>
                  <a:lnTo>
                    <a:pt x="1547" y="2124"/>
                  </a:lnTo>
                  <a:lnTo>
                    <a:pt x="1579" y="2124"/>
                  </a:lnTo>
                  <a:lnTo>
                    <a:pt x="1595" y="2124"/>
                  </a:lnTo>
                  <a:lnTo>
                    <a:pt x="1595" y="2140"/>
                  </a:lnTo>
                  <a:lnTo>
                    <a:pt x="1595" y="2172"/>
                  </a:lnTo>
                  <a:lnTo>
                    <a:pt x="1563" y="2189"/>
                  </a:lnTo>
                  <a:lnTo>
                    <a:pt x="1530" y="2205"/>
                  </a:lnTo>
                  <a:lnTo>
                    <a:pt x="1514" y="2221"/>
                  </a:lnTo>
                  <a:lnTo>
                    <a:pt x="1498" y="2189"/>
                  </a:lnTo>
                  <a:lnTo>
                    <a:pt x="1467" y="2109"/>
                  </a:lnTo>
                  <a:lnTo>
                    <a:pt x="1434" y="2124"/>
                  </a:lnTo>
                  <a:lnTo>
                    <a:pt x="1418" y="2060"/>
                  </a:lnTo>
                  <a:lnTo>
                    <a:pt x="1386" y="1964"/>
                  </a:lnTo>
                  <a:lnTo>
                    <a:pt x="1418" y="1948"/>
                  </a:lnTo>
                  <a:lnTo>
                    <a:pt x="1402" y="1915"/>
                  </a:lnTo>
                  <a:lnTo>
                    <a:pt x="1386" y="1915"/>
                  </a:lnTo>
                  <a:lnTo>
                    <a:pt x="1369" y="1899"/>
                  </a:lnTo>
                  <a:lnTo>
                    <a:pt x="1321" y="1915"/>
                  </a:lnTo>
                  <a:lnTo>
                    <a:pt x="1321" y="1883"/>
                  </a:lnTo>
                  <a:lnTo>
                    <a:pt x="1369" y="1866"/>
                  </a:lnTo>
                  <a:lnTo>
                    <a:pt x="1369" y="1835"/>
                  </a:lnTo>
                  <a:lnTo>
                    <a:pt x="1386" y="1803"/>
                  </a:lnTo>
                  <a:lnTo>
                    <a:pt x="1369" y="1786"/>
                  </a:lnTo>
                  <a:lnTo>
                    <a:pt x="1386" y="1770"/>
                  </a:lnTo>
                  <a:lnTo>
                    <a:pt x="1353" y="1738"/>
                  </a:lnTo>
                  <a:lnTo>
                    <a:pt x="1273" y="1738"/>
                  </a:lnTo>
                  <a:lnTo>
                    <a:pt x="1241" y="1723"/>
                  </a:lnTo>
                  <a:lnTo>
                    <a:pt x="1208" y="1723"/>
                  </a:lnTo>
                  <a:lnTo>
                    <a:pt x="1176" y="1723"/>
                  </a:lnTo>
                  <a:lnTo>
                    <a:pt x="1143" y="1706"/>
                  </a:lnTo>
                  <a:lnTo>
                    <a:pt x="1112" y="1690"/>
                  </a:lnTo>
                  <a:lnTo>
                    <a:pt x="1096" y="1674"/>
                  </a:lnTo>
                  <a:lnTo>
                    <a:pt x="1063" y="1674"/>
                  </a:lnTo>
                  <a:lnTo>
                    <a:pt x="1047" y="1690"/>
                  </a:lnTo>
                  <a:lnTo>
                    <a:pt x="1015" y="1690"/>
                  </a:lnTo>
                  <a:lnTo>
                    <a:pt x="982" y="1690"/>
                  </a:lnTo>
                  <a:lnTo>
                    <a:pt x="966" y="1690"/>
                  </a:lnTo>
                  <a:lnTo>
                    <a:pt x="935" y="1690"/>
                  </a:lnTo>
                  <a:lnTo>
                    <a:pt x="919" y="1674"/>
                  </a:lnTo>
                  <a:lnTo>
                    <a:pt x="902" y="1674"/>
                  </a:lnTo>
                  <a:lnTo>
                    <a:pt x="886" y="1674"/>
                  </a:lnTo>
                  <a:lnTo>
                    <a:pt x="854" y="1690"/>
                  </a:lnTo>
                  <a:lnTo>
                    <a:pt x="837" y="1674"/>
                  </a:lnTo>
                  <a:lnTo>
                    <a:pt x="821" y="1674"/>
                  </a:lnTo>
                  <a:lnTo>
                    <a:pt x="805" y="1658"/>
                  </a:lnTo>
                  <a:lnTo>
                    <a:pt x="805" y="1625"/>
                  </a:lnTo>
                  <a:lnTo>
                    <a:pt x="774" y="1625"/>
                  </a:lnTo>
                  <a:lnTo>
                    <a:pt x="757" y="1609"/>
                  </a:lnTo>
                  <a:lnTo>
                    <a:pt x="693" y="1609"/>
                  </a:lnTo>
                  <a:lnTo>
                    <a:pt x="660" y="1609"/>
                  </a:lnTo>
                  <a:lnTo>
                    <a:pt x="628" y="1609"/>
                  </a:lnTo>
                  <a:lnTo>
                    <a:pt x="595" y="1609"/>
                  </a:lnTo>
                  <a:lnTo>
                    <a:pt x="580" y="1593"/>
                  </a:lnTo>
                  <a:lnTo>
                    <a:pt x="564" y="1593"/>
                  </a:lnTo>
                  <a:lnTo>
                    <a:pt x="515" y="1609"/>
                  </a:lnTo>
                  <a:lnTo>
                    <a:pt x="515" y="1593"/>
                  </a:lnTo>
                  <a:lnTo>
                    <a:pt x="499" y="1593"/>
                  </a:lnTo>
                  <a:lnTo>
                    <a:pt x="483" y="1609"/>
                  </a:lnTo>
                  <a:lnTo>
                    <a:pt x="434" y="1609"/>
                  </a:lnTo>
                  <a:lnTo>
                    <a:pt x="418" y="1609"/>
                  </a:lnTo>
                  <a:lnTo>
                    <a:pt x="403" y="1578"/>
                  </a:lnTo>
                  <a:lnTo>
                    <a:pt x="354" y="1562"/>
                  </a:lnTo>
                  <a:lnTo>
                    <a:pt x="338" y="1545"/>
                  </a:lnTo>
                  <a:lnTo>
                    <a:pt x="338" y="1529"/>
                  </a:lnTo>
                  <a:lnTo>
                    <a:pt x="338" y="1497"/>
                  </a:lnTo>
                  <a:lnTo>
                    <a:pt x="322" y="1481"/>
                  </a:lnTo>
                  <a:lnTo>
                    <a:pt x="306" y="1449"/>
                  </a:lnTo>
                  <a:lnTo>
                    <a:pt x="273" y="1449"/>
                  </a:lnTo>
                  <a:lnTo>
                    <a:pt x="226" y="1368"/>
                  </a:lnTo>
                  <a:lnTo>
                    <a:pt x="209" y="1368"/>
                  </a:lnTo>
                  <a:lnTo>
                    <a:pt x="177" y="1319"/>
                  </a:lnTo>
                  <a:lnTo>
                    <a:pt x="145" y="1319"/>
                  </a:lnTo>
                  <a:lnTo>
                    <a:pt x="161" y="1288"/>
                  </a:lnTo>
                  <a:lnTo>
                    <a:pt x="161" y="1272"/>
                  </a:lnTo>
                  <a:lnTo>
                    <a:pt x="128" y="1256"/>
                  </a:lnTo>
                  <a:lnTo>
                    <a:pt x="128" y="1223"/>
                  </a:lnTo>
                  <a:lnTo>
                    <a:pt x="112" y="1223"/>
                  </a:lnTo>
                  <a:lnTo>
                    <a:pt x="96" y="1159"/>
                  </a:lnTo>
                  <a:lnTo>
                    <a:pt x="145" y="1159"/>
                  </a:lnTo>
                  <a:lnTo>
                    <a:pt x="193" y="1127"/>
                  </a:lnTo>
                  <a:lnTo>
                    <a:pt x="209" y="1095"/>
                  </a:lnTo>
                  <a:lnTo>
                    <a:pt x="209" y="1062"/>
                  </a:lnTo>
                  <a:lnTo>
                    <a:pt x="242" y="1047"/>
                  </a:lnTo>
                  <a:lnTo>
                    <a:pt x="242" y="1014"/>
                  </a:lnTo>
                  <a:lnTo>
                    <a:pt x="242" y="998"/>
                  </a:lnTo>
                  <a:lnTo>
                    <a:pt x="242" y="982"/>
                  </a:lnTo>
                  <a:lnTo>
                    <a:pt x="242" y="966"/>
                  </a:lnTo>
                  <a:lnTo>
                    <a:pt x="226" y="950"/>
                  </a:lnTo>
                  <a:lnTo>
                    <a:pt x="226" y="933"/>
                  </a:lnTo>
                  <a:lnTo>
                    <a:pt x="209" y="918"/>
                  </a:lnTo>
                  <a:lnTo>
                    <a:pt x="193" y="902"/>
                  </a:lnTo>
                  <a:lnTo>
                    <a:pt x="177" y="902"/>
                  </a:lnTo>
                  <a:lnTo>
                    <a:pt x="161" y="933"/>
                  </a:lnTo>
                  <a:lnTo>
                    <a:pt x="128" y="918"/>
                  </a:lnTo>
                  <a:lnTo>
                    <a:pt x="96" y="918"/>
                  </a:lnTo>
                  <a:lnTo>
                    <a:pt x="96" y="902"/>
                  </a:lnTo>
                  <a:lnTo>
                    <a:pt x="96" y="870"/>
                  </a:lnTo>
                  <a:lnTo>
                    <a:pt x="80" y="853"/>
                  </a:lnTo>
                  <a:lnTo>
                    <a:pt x="65" y="837"/>
                  </a:lnTo>
                  <a:lnTo>
                    <a:pt x="48" y="805"/>
                  </a:lnTo>
                  <a:lnTo>
                    <a:pt x="0" y="757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72" name="Freeform 14"/>
            <p:cNvSpPr>
              <a:spLocks/>
            </p:cNvSpPr>
            <p:nvPr/>
          </p:nvSpPr>
          <p:spPr bwMode="auto">
            <a:xfrm>
              <a:off x="3752" y="666"/>
              <a:ext cx="1563" cy="1110"/>
            </a:xfrm>
            <a:custGeom>
              <a:avLst/>
              <a:gdLst>
                <a:gd name="T0" fmla="*/ 2 w 3126"/>
                <a:gd name="T1" fmla="*/ 5 h 2221"/>
                <a:gd name="T2" fmla="*/ 2 w 3126"/>
                <a:gd name="T3" fmla="*/ 5 h 2221"/>
                <a:gd name="T4" fmla="*/ 3 w 3126"/>
                <a:gd name="T5" fmla="*/ 5 h 2221"/>
                <a:gd name="T6" fmla="*/ 5 w 3126"/>
                <a:gd name="T7" fmla="*/ 5 h 2221"/>
                <a:gd name="T8" fmla="*/ 6 w 3126"/>
                <a:gd name="T9" fmla="*/ 5 h 2221"/>
                <a:gd name="T10" fmla="*/ 6 w 3126"/>
                <a:gd name="T11" fmla="*/ 5 h 2221"/>
                <a:gd name="T12" fmla="*/ 7 w 3126"/>
                <a:gd name="T13" fmla="*/ 5 h 2221"/>
                <a:gd name="T14" fmla="*/ 9 w 3126"/>
                <a:gd name="T15" fmla="*/ 4 h 2221"/>
                <a:gd name="T16" fmla="*/ 10 w 3126"/>
                <a:gd name="T17" fmla="*/ 4 h 2221"/>
                <a:gd name="T18" fmla="*/ 11 w 3126"/>
                <a:gd name="T19" fmla="*/ 4 h 2221"/>
                <a:gd name="T20" fmla="*/ 11 w 3126"/>
                <a:gd name="T21" fmla="*/ 4 h 2221"/>
                <a:gd name="T22" fmla="*/ 12 w 3126"/>
                <a:gd name="T23" fmla="*/ 4 h 2221"/>
                <a:gd name="T24" fmla="*/ 12 w 3126"/>
                <a:gd name="T25" fmla="*/ 4 h 2221"/>
                <a:gd name="T26" fmla="*/ 12 w 3126"/>
                <a:gd name="T27" fmla="*/ 3 h 2221"/>
                <a:gd name="T28" fmla="*/ 12 w 3126"/>
                <a:gd name="T29" fmla="*/ 1 h 2221"/>
                <a:gd name="T30" fmla="*/ 12 w 3126"/>
                <a:gd name="T31" fmla="*/ 1 h 2221"/>
                <a:gd name="T32" fmla="*/ 13 w 3126"/>
                <a:gd name="T33" fmla="*/ 0 h 2221"/>
                <a:gd name="T34" fmla="*/ 15 w 3126"/>
                <a:gd name="T35" fmla="*/ 0 h 2221"/>
                <a:gd name="T36" fmla="*/ 15 w 3126"/>
                <a:gd name="T37" fmla="*/ 0 h 2221"/>
                <a:gd name="T38" fmla="*/ 17 w 3126"/>
                <a:gd name="T39" fmla="*/ 1 h 2221"/>
                <a:gd name="T40" fmla="*/ 17 w 3126"/>
                <a:gd name="T41" fmla="*/ 1 h 2221"/>
                <a:gd name="T42" fmla="*/ 18 w 3126"/>
                <a:gd name="T43" fmla="*/ 1 h 2221"/>
                <a:gd name="T44" fmla="*/ 19 w 3126"/>
                <a:gd name="T45" fmla="*/ 1 h 2221"/>
                <a:gd name="T46" fmla="*/ 18 w 3126"/>
                <a:gd name="T47" fmla="*/ 2 h 2221"/>
                <a:gd name="T48" fmla="*/ 19 w 3126"/>
                <a:gd name="T49" fmla="*/ 2 h 2221"/>
                <a:gd name="T50" fmla="*/ 20 w 3126"/>
                <a:gd name="T51" fmla="*/ 2 h 2221"/>
                <a:gd name="T52" fmla="*/ 20 w 3126"/>
                <a:gd name="T53" fmla="*/ 2 h 2221"/>
                <a:gd name="T54" fmla="*/ 21 w 3126"/>
                <a:gd name="T55" fmla="*/ 2 h 2221"/>
                <a:gd name="T56" fmla="*/ 21 w 3126"/>
                <a:gd name="T57" fmla="*/ 3 h 2221"/>
                <a:gd name="T58" fmla="*/ 22 w 3126"/>
                <a:gd name="T59" fmla="*/ 3 h 2221"/>
                <a:gd name="T60" fmla="*/ 23 w 3126"/>
                <a:gd name="T61" fmla="*/ 2 h 2221"/>
                <a:gd name="T62" fmla="*/ 23 w 3126"/>
                <a:gd name="T63" fmla="*/ 2 h 2221"/>
                <a:gd name="T64" fmla="*/ 24 w 3126"/>
                <a:gd name="T65" fmla="*/ 2 h 2221"/>
                <a:gd name="T66" fmla="*/ 24 w 3126"/>
                <a:gd name="T67" fmla="*/ 3 h 2221"/>
                <a:gd name="T68" fmla="*/ 24 w 3126"/>
                <a:gd name="T69" fmla="*/ 4 h 2221"/>
                <a:gd name="T70" fmla="*/ 22 w 3126"/>
                <a:gd name="T71" fmla="*/ 5 h 2221"/>
                <a:gd name="T72" fmla="*/ 23 w 3126"/>
                <a:gd name="T73" fmla="*/ 6 h 2221"/>
                <a:gd name="T74" fmla="*/ 23 w 3126"/>
                <a:gd name="T75" fmla="*/ 7 h 2221"/>
                <a:gd name="T76" fmla="*/ 22 w 3126"/>
                <a:gd name="T77" fmla="*/ 9 h 2221"/>
                <a:gd name="T78" fmla="*/ 21 w 3126"/>
                <a:gd name="T79" fmla="*/ 9 h 2221"/>
                <a:gd name="T80" fmla="*/ 19 w 3126"/>
                <a:gd name="T81" fmla="*/ 10 h 2221"/>
                <a:gd name="T82" fmla="*/ 19 w 3126"/>
                <a:gd name="T83" fmla="*/ 11 h 2221"/>
                <a:gd name="T84" fmla="*/ 18 w 3126"/>
                <a:gd name="T85" fmla="*/ 11 h 2221"/>
                <a:gd name="T86" fmla="*/ 17 w 3126"/>
                <a:gd name="T87" fmla="*/ 13 h 2221"/>
                <a:gd name="T88" fmla="*/ 15 w 3126"/>
                <a:gd name="T89" fmla="*/ 13 h 2221"/>
                <a:gd name="T90" fmla="*/ 14 w 3126"/>
                <a:gd name="T91" fmla="*/ 13 h 2221"/>
                <a:gd name="T92" fmla="*/ 15 w 3126"/>
                <a:gd name="T93" fmla="*/ 14 h 2221"/>
                <a:gd name="T94" fmla="*/ 13 w 3126"/>
                <a:gd name="T95" fmla="*/ 15 h 2221"/>
                <a:gd name="T96" fmla="*/ 12 w 3126"/>
                <a:gd name="T97" fmla="*/ 16 h 2221"/>
                <a:gd name="T98" fmla="*/ 12 w 3126"/>
                <a:gd name="T99" fmla="*/ 17 h 2221"/>
                <a:gd name="T100" fmla="*/ 11 w 3126"/>
                <a:gd name="T101" fmla="*/ 14 h 2221"/>
                <a:gd name="T102" fmla="*/ 11 w 3126"/>
                <a:gd name="T103" fmla="*/ 14 h 2221"/>
                <a:gd name="T104" fmla="*/ 10 w 3126"/>
                <a:gd name="T105" fmla="*/ 13 h 2221"/>
                <a:gd name="T106" fmla="*/ 7 w 3126"/>
                <a:gd name="T107" fmla="*/ 13 h 2221"/>
                <a:gd name="T108" fmla="*/ 6 w 3126"/>
                <a:gd name="T109" fmla="*/ 13 h 2221"/>
                <a:gd name="T110" fmla="*/ 6 w 3126"/>
                <a:gd name="T111" fmla="*/ 12 h 2221"/>
                <a:gd name="T112" fmla="*/ 3 w 3126"/>
                <a:gd name="T113" fmla="*/ 12 h 2221"/>
                <a:gd name="T114" fmla="*/ 3 w 3126"/>
                <a:gd name="T115" fmla="*/ 11 h 2221"/>
                <a:gd name="T116" fmla="*/ 2 w 3126"/>
                <a:gd name="T117" fmla="*/ 10 h 2221"/>
                <a:gd name="T118" fmla="*/ 1 w 3126"/>
                <a:gd name="T119" fmla="*/ 9 h 2221"/>
                <a:gd name="T120" fmla="*/ 2 w 3126"/>
                <a:gd name="T121" fmla="*/ 7 h 2221"/>
                <a:gd name="T122" fmla="*/ 2 w 3126"/>
                <a:gd name="T123" fmla="*/ 7 h 2221"/>
                <a:gd name="T124" fmla="*/ 1 w 3126"/>
                <a:gd name="T125" fmla="*/ 6 h 222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126"/>
                <a:gd name="T190" fmla="*/ 0 h 2221"/>
                <a:gd name="T191" fmla="*/ 3126 w 3126"/>
                <a:gd name="T192" fmla="*/ 2221 h 222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126" h="2221">
                  <a:moveTo>
                    <a:pt x="0" y="757"/>
                  </a:moveTo>
                  <a:lnTo>
                    <a:pt x="16" y="741"/>
                  </a:lnTo>
                  <a:lnTo>
                    <a:pt x="32" y="741"/>
                  </a:lnTo>
                  <a:lnTo>
                    <a:pt x="65" y="741"/>
                  </a:lnTo>
                  <a:lnTo>
                    <a:pt x="80" y="725"/>
                  </a:lnTo>
                  <a:lnTo>
                    <a:pt x="128" y="741"/>
                  </a:lnTo>
                  <a:lnTo>
                    <a:pt x="145" y="741"/>
                  </a:lnTo>
                  <a:lnTo>
                    <a:pt x="161" y="757"/>
                  </a:lnTo>
                  <a:lnTo>
                    <a:pt x="177" y="757"/>
                  </a:lnTo>
                  <a:lnTo>
                    <a:pt x="193" y="741"/>
                  </a:lnTo>
                  <a:lnTo>
                    <a:pt x="193" y="725"/>
                  </a:lnTo>
                  <a:lnTo>
                    <a:pt x="193" y="709"/>
                  </a:lnTo>
                  <a:lnTo>
                    <a:pt x="209" y="709"/>
                  </a:lnTo>
                  <a:lnTo>
                    <a:pt x="226" y="692"/>
                  </a:lnTo>
                  <a:lnTo>
                    <a:pt x="242" y="676"/>
                  </a:lnTo>
                  <a:lnTo>
                    <a:pt x="257" y="661"/>
                  </a:lnTo>
                  <a:lnTo>
                    <a:pt x="273" y="676"/>
                  </a:lnTo>
                  <a:lnTo>
                    <a:pt x="306" y="709"/>
                  </a:lnTo>
                  <a:lnTo>
                    <a:pt x="322" y="709"/>
                  </a:lnTo>
                  <a:lnTo>
                    <a:pt x="354" y="725"/>
                  </a:lnTo>
                  <a:lnTo>
                    <a:pt x="370" y="725"/>
                  </a:lnTo>
                  <a:lnTo>
                    <a:pt x="387" y="709"/>
                  </a:lnTo>
                  <a:lnTo>
                    <a:pt x="418" y="692"/>
                  </a:lnTo>
                  <a:lnTo>
                    <a:pt x="434" y="676"/>
                  </a:lnTo>
                  <a:lnTo>
                    <a:pt x="451" y="692"/>
                  </a:lnTo>
                  <a:lnTo>
                    <a:pt x="483" y="709"/>
                  </a:lnTo>
                  <a:lnTo>
                    <a:pt x="499" y="709"/>
                  </a:lnTo>
                  <a:lnTo>
                    <a:pt x="515" y="692"/>
                  </a:lnTo>
                  <a:lnTo>
                    <a:pt x="532" y="692"/>
                  </a:lnTo>
                  <a:lnTo>
                    <a:pt x="548" y="676"/>
                  </a:lnTo>
                  <a:lnTo>
                    <a:pt x="580" y="676"/>
                  </a:lnTo>
                  <a:lnTo>
                    <a:pt x="595" y="692"/>
                  </a:lnTo>
                  <a:lnTo>
                    <a:pt x="628" y="692"/>
                  </a:lnTo>
                  <a:lnTo>
                    <a:pt x="628" y="709"/>
                  </a:lnTo>
                  <a:lnTo>
                    <a:pt x="660" y="709"/>
                  </a:lnTo>
                  <a:lnTo>
                    <a:pt x="676" y="709"/>
                  </a:lnTo>
                  <a:lnTo>
                    <a:pt x="693" y="725"/>
                  </a:lnTo>
                  <a:lnTo>
                    <a:pt x="725" y="725"/>
                  </a:lnTo>
                  <a:lnTo>
                    <a:pt x="741" y="709"/>
                  </a:lnTo>
                  <a:lnTo>
                    <a:pt x="774" y="709"/>
                  </a:lnTo>
                  <a:lnTo>
                    <a:pt x="789" y="709"/>
                  </a:lnTo>
                  <a:lnTo>
                    <a:pt x="789" y="725"/>
                  </a:lnTo>
                  <a:lnTo>
                    <a:pt x="805" y="725"/>
                  </a:lnTo>
                  <a:lnTo>
                    <a:pt x="821" y="741"/>
                  </a:lnTo>
                  <a:lnTo>
                    <a:pt x="837" y="741"/>
                  </a:lnTo>
                  <a:lnTo>
                    <a:pt x="854" y="741"/>
                  </a:lnTo>
                  <a:lnTo>
                    <a:pt x="870" y="709"/>
                  </a:lnTo>
                  <a:lnTo>
                    <a:pt x="886" y="692"/>
                  </a:lnTo>
                  <a:lnTo>
                    <a:pt x="902" y="676"/>
                  </a:lnTo>
                  <a:lnTo>
                    <a:pt x="919" y="676"/>
                  </a:lnTo>
                  <a:lnTo>
                    <a:pt x="935" y="676"/>
                  </a:lnTo>
                  <a:lnTo>
                    <a:pt x="950" y="676"/>
                  </a:lnTo>
                  <a:lnTo>
                    <a:pt x="966" y="645"/>
                  </a:lnTo>
                  <a:lnTo>
                    <a:pt x="999" y="628"/>
                  </a:lnTo>
                  <a:lnTo>
                    <a:pt x="1015" y="612"/>
                  </a:lnTo>
                  <a:lnTo>
                    <a:pt x="1047" y="612"/>
                  </a:lnTo>
                  <a:lnTo>
                    <a:pt x="1080" y="612"/>
                  </a:lnTo>
                  <a:lnTo>
                    <a:pt x="1096" y="612"/>
                  </a:lnTo>
                  <a:lnTo>
                    <a:pt x="1112" y="612"/>
                  </a:lnTo>
                  <a:lnTo>
                    <a:pt x="1143" y="612"/>
                  </a:lnTo>
                  <a:lnTo>
                    <a:pt x="1160" y="612"/>
                  </a:lnTo>
                  <a:lnTo>
                    <a:pt x="1192" y="612"/>
                  </a:lnTo>
                  <a:lnTo>
                    <a:pt x="1208" y="612"/>
                  </a:lnTo>
                  <a:lnTo>
                    <a:pt x="1224" y="612"/>
                  </a:lnTo>
                  <a:lnTo>
                    <a:pt x="1241" y="596"/>
                  </a:lnTo>
                  <a:lnTo>
                    <a:pt x="1257" y="612"/>
                  </a:lnTo>
                  <a:lnTo>
                    <a:pt x="1257" y="628"/>
                  </a:lnTo>
                  <a:lnTo>
                    <a:pt x="1273" y="628"/>
                  </a:lnTo>
                  <a:lnTo>
                    <a:pt x="1306" y="612"/>
                  </a:lnTo>
                  <a:lnTo>
                    <a:pt x="1321" y="612"/>
                  </a:lnTo>
                  <a:lnTo>
                    <a:pt x="1337" y="612"/>
                  </a:lnTo>
                  <a:lnTo>
                    <a:pt x="1353" y="612"/>
                  </a:lnTo>
                  <a:lnTo>
                    <a:pt x="1353" y="596"/>
                  </a:lnTo>
                  <a:lnTo>
                    <a:pt x="1369" y="596"/>
                  </a:lnTo>
                  <a:lnTo>
                    <a:pt x="1369" y="580"/>
                  </a:lnTo>
                  <a:lnTo>
                    <a:pt x="1369" y="564"/>
                  </a:lnTo>
                  <a:lnTo>
                    <a:pt x="1386" y="564"/>
                  </a:lnTo>
                  <a:lnTo>
                    <a:pt x="1418" y="564"/>
                  </a:lnTo>
                  <a:lnTo>
                    <a:pt x="1418" y="580"/>
                  </a:lnTo>
                  <a:lnTo>
                    <a:pt x="1418" y="596"/>
                  </a:lnTo>
                  <a:lnTo>
                    <a:pt x="1418" y="612"/>
                  </a:lnTo>
                  <a:lnTo>
                    <a:pt x="1434" y="612"/>
                  </a:lnTo>
                  <a:lnTo>
                    <a:pt x="1434" y="628"/>
                  </a:lnTo>
                  <a:lnTo>
                    <a:pt x="1450" y="628"/>
                  </a:lnTo>
                  <a:lnTo>
                    <a:pt x="1450" y="612"/>
                  </a:lnTo>
                  <a:lnTo>
                    <a:pt x="1467" y="596"/>
                  </a:lnTo>
                  <a:lnTo>
                    <a:pt x="1483" y="580"/>
                  </a:lnTo>
                  <a:lnTo>
                    <a:pt x="1498" y="580"/>
                  </a:lnTo>
                  <a:lnTo>
                    <a:pt x="1514" y="564"/>
                  </a:lnTo>
                  <a:lnTo>
                    <a:pt x="1498" y="547"/>
                  </a:lnTo>
                  <a:lnTo>
                    <a:pt x="1514" y="531"/>
                  </a:lnTo>
                  <a:lnTo>
                    <a:pt x="1514" y="516"/>
                  </a:lnTo>
                  <a:lnTo>
                    <a:pt x="1530" y="500"/>
                  </a:lnTo>
                  <a:lnTo>
                    <a:pt x="1530" y="467"/>
                  </a:lnTo>
                  <a:lnTo>
                    <a:pt x="1530" y="435"/>
                  </a:lnTo>
                  <a:lnTo>
                    <a:pt x="1530" y="404"/>
                  </a:lnTo>
                  <a:lnTo>
                    <a:pt x="1547" y="387"/>
                  </a:lnTo>
                  <a:lnTo>
                    <a:pt x="1563" y="387"/>
                  </a:lnTo>
                  <a:lnTo>
                    <a:pt x="1563" y="371"/>
                  </a:lnTo>
                  <a:lnTo>
                    <a:pt x="1563" y="355"/>
                  </a:lnTo>
                  <a:lnTo>
                    <a:pt x="1579" y="339"/>
                  </a:lnTo>
                  <a:lnTo>
                    <a:pt x="1579" y="306"/>
                  </a:lnTo>
                  <a:lnTo>
                    <a:pt x="1563" y="290"/>
                  </a:lnTo>
                  <a:lnTo>
                    <a:pt x="1579" y="259"/>
                  </a:lnTo>
                  <a:lnTo>
                    <a:pt x="1579" y="242"/>
                  </a:lnTo>
                  <a:lnTo>
                    <a:pt x="1595" y="226"/>
                  </a:lnTo>
                  <a:lnTo>
                    <a:pt x="1611" y="210"/>
                  </a:lnTo>
                  <a:lnTo>
                    <a:pt x="1611" y="194"/>
                  </a:lnTo>
                  <a:lnTo>
                    <a:pt x="1611" y="178"/>
                  </a:lnTo>
                  <a:lnTo>
                    <a:pt x="1611" y="161"/>
                  </a:lnTo>
                  <a:lnTo>
                    <a:pt x="1628" y="145"/>
                  </a:lnTo>
                  <a:lnTo>
                    <a:pt x="1644" y="145"/>
                  </a:lnTo>
                  <a:lnTo>
                    <a:pt x="1659" y="145"/>
                  </a:lnTo>
                  <a:lnTo>
                    <a:pt x="1675" y="145"/>
                  </a:lnTo>
                  <a:lnTo>
                    <a:pt x="1692" y="130"/>
                  </a:lnTo>
                  <a:lnTo>
                    <a:pt x="1708" y="130"/>
                  </a:lnTo>
                  <a:lnTo>
                    <a:pt x="1740" y="114"/>
                  </a:lnTo>
                  <a:lnTo>
                    <a:pt x="1773" y="98"/>
                  </a:lnTo>
                  <a:lnTo>
                    <a:pt x="1789" y="65"/>
                  </a:lnTo>
                  <a:lnTo>
                    <a:pt x="1836" y="33"/>
                  </a:lnTo>
                  <a:lnTo>
                    <a:pt x="1853" y="17"/>
                  </a:lnTo>
                  <a:lnTo>
                    <a:pt x="1869" y="0"/>
                  </a:lnTo>
                  <a:lnTo>
                    <a:pt x="1885" y="0"/>
                  </a:lnTo>
                  <a:lnTo>
                    <a:pt x="1901" y="0"/>
                  </a:lnTo>
                  <a:lnTo>
                    <a:pt x="1917" y="17"/>
                  </a:lnTo>
                  <a:lnTo>
                    <a:pt x="1934" y="33"/>
                  </a:lnTo>
                  <a:lnTo>
                    <a:pt x="1950" y="33"/>
                  </a:lnTo>
                  <a:lnTo>
                    <a:pt x="1966" y="17"/>
                  </a:lnTo>
                  <a:lnTo>
                    <a:pt x="1982" y="17"/>
                  </a:lnTo>
                  <a:lnTo>
                    <a:pt x="1998" y="33"/>
                  </a:lnTo>
                  <a:lnTo>
                    <a:pt x="1998" y="49"/>
                  </a:lnTo>
                  <a:lnTo>
                    <a:pt x="2015" y="65"/>
                  </a:lnTo>
                  <a:lnTo>
                    <a:pt x="2015" y="81"/>
                  </a:lnTo>
                  <a:lnTo>
                    <a:pt x="2015" y="98"/>
                  </a:lnTo>
                  <a:lnTo>
                    <a:pt x="2015" y="114"/>
                  </a:lnTo>
                  <a:lnTo>
                    <a:pt x="2015" y="130"/>
                  </a:lnTo>
                  <a:lnTo>
                    <a:pt x="2046" y="145"/>
                  </a:lnTo>
                  <a:lnTo>
                    <a:pt x="2046" y="161"/>
                  </a:lnTo>
                  <a:lnTo>
                    <a:pt x="2062" y="161"/>
                  </a:lnTo>
                  <a:lnTo>
                    <a:pt x="2079" y="161"/>
                  </a:lnTo>
                  <a:lnTo>
                    <a:pt x="2079" y="178"/>
                  </a:lnTo>
                  <a:lnTo>
                    <a:pt x="2095" y="161"/>
                  </a:lnTo>
                  <a:lnTo>
                    <a:pt x="2111" y="178"/>
                  </a:lnTo>
                  <a:lnTo>
                    <a:pt x="2127" y="161"/>
                  </a:lnTo>
                  <a:lnTo>
                    <a:pt x="2143" y="161"/>
                  </a:lnTo>
                  <a:lnTo>
                    <a:pt x="2160" y="130"/>
                  </a:lnTo>
                  <a:lnTo>
                    <a:pt x="2176" y="130"/>
                  </a:lnTo>
                  <a:lnTo>
                    <a:pt x="2176" y="114"/>
                  </a:lnTo>
                  <a:lnTo>
                    <a:pt x="2192" y="114"/>
                  </a:lnTo>
                  <a:lnTo>
                    <a:pt x="2207" y="130"/>
                  </a:lnTo>
                  <a:lnTo>
                    <a:pt x="2240" y="130"/>
                  </a:lnTo>
                  <a:lnTo>
                    <a:pt x="2240" y="145"/>
                  </a:lnTo>
                  <a:lnTo>
                    <a:pt x="2256" y="145"/>
                  </a:lnTo>
                  <a:lnTo>
                    <a:pt x="2256" y="161"/>
                  </a:lnTo>
                  <a:lnTo>
                    <a:pt x="2272" y="161"/>
                  </a:lnTo>
                  <a:lnTo>
                    <a:pt x="2288" y="178"/>
                  </a:lnTo>
                  <a:lnTo>
                    <a:pt x="2304" y="178"/>
                  </a:lnTo>
                  <a:lnTo>
                    <a:pt x="2304" y="194"/>
                  </a:lnTo>
                  <a:lnTo>
                    <a:pt x="2304" y="210"/>
                  </a:lnTo>
                  <a:lnTo>
                    <a:pt x="2321" y="210"/>
                  </a:lnTo>
                  <a:lnTo>
                    <a:pt x="2337" y="194"/>
                  </a:lnTo>
                  <a:lnTo>
                    <a:pt x="2337" y="210"/>
                  </a:lnTo>
                  <a:lnTo>
                    <a:pt x="2353" y="242"/>
                  </a:lnTo>
                  <a:lnTo>
                    <a:pt x="2353" y="259"/>
                  </a:lnTo>
                  <a:lnTo>
                    <a:pt x="2321" y="274"/>
                  </a:lnTo>
                  <a:lnTo>
                    <a:pt x="2321" y="290"/>
                  </a:lnTo>
                  <a:lnTo>
                    <a:pt x="2304" y="290"/>
                  </a:lnTo>
                  <a:lnTo>
                    <a:pt x="2304" y="306"/>
                  </a:lnTo>
                  <a:lnTo>
                    <a:pt x="2288" y="323"/>
                  </a:lnTo>
                  <a:lnTo>
                    <a:pt x="2304" y="339"/>
                  </a:lnTo>
                  <a:lnTo>
                    <a:pt x="2321" y="355"/>
                  </a:lnTo>
                  <a:lnTo>
                    <a:pt x="2337" y="355"/>
                  </a:lnTo>
                  <a:lnTo>
                    <a:pt x="2353" y="355"/>
                  </a:lnTo>
                  <a:lnTo>
                    <a:pt x="2353" y="339"/>
                  </a:lnTo>
                  <a:lnTo>
                    <a:pt x="2368" y="323"/>
                  </a:lnTo>
                  <a:lnTo>
                    <a:pt x="2384" y="306"/>
                  </a:lnTo>
                  <a:lnTo>
                    <a:pt x="2401" y="306"/>
                  </a:lnTo>
                  <a:lnTo>
                    <a:pt x="2417" y="306"/>
                  </a:lnTo>
                  <a:lnTo>
                    <a:pt x="2433" y="323"/>
                  </a:lnTo>
                  <a:lnTo>
                    <a:pt x="2449" y="323"/>
                  </a:lnTo>
                  <a:lnTo>
                    <a:pt x="2466" y="306"/>
                  </a:lnTo>
                  <a:lnTo>
                    <a:pt x="2466" y="290"/>
                  </a:lnTo>
                  <a:lnTo>
                    <a:pt x="2482" y="274"/>
                  </a:lnTo>
                  <a:lnTo>
                    <a:pt x="2498" y="259"/>
                  </a:lnTo>
                  <a:lnTo>
                    <a:pt x="2498" y="274"/>
                  </a:lnTo>
                  <a:lnTo>
                    <a:pt x="2498" y="290"/>
                  </a:lnTo>
                  <a:lnTo>
                    <a:pt x="2514" y="290"/>
                  </a:lnTo>
                  <a:lnTo>
                    <a:pt x="2530" y="290"/>
                  </a:lnTo>
                  <a:lnTo>
                    <a:pt x="2547" y="290"/>
                  </a:lnTo>
                  <a:lnTo>
                    <a:pt x="2562" y="306"/>
                  </a:lnTo>
                  <a:lnTo>
                    <a:pt x="2562" y="323"/>
                  </a:lnTo>
                  <a:lnTo>
                    <a:pt x="2578" y="323"/>
                  </a:lnTo>
                  <a:lnTo>
                    <a:pt x="2594" y="306"/>
                  </a:lnTo>
                  <a:lnTo>
                    <a:pt x="2610" y="323"/>
                  </a:lnTo>
                  <a:lnTo>
                    <a:pt x="2610" y="339"/>
                  </a:lnTo>
                  <a:lnTo>
                    <a:pt x="2610" y="371"/>
                  </a:lnTo>
                  <a:lnTo>
                    <a:pt x="2643" y="371"/>
                  </a:lnTo>
                  <a:lnTo>
                    <a:pt x="2659" y="387"/>
                  </a:lnTo>
                  <a:lnTo>
                    <a:pt x="2643" y="404"/>
                  </a:lnTo>
                  <a:lnTo>
                    <a:pt x="2643" y="419"/>
                  </a:lnTo>
                  <a:lnTo>
                    <a:pt x="2627" y="419"/>
                  </a:lnTo>
                  <a:lnTo>
                    <a:pt x="2610" y="435"/>
                  </a:lnTo>
                  <a:lnTo>
                    <a:pt x="2610" y="451"/>
                  </a:lnTo>
                  <a:lnTo>
                    <a:pt x="2610" y="467"/>
                  </a:lnTo>
                  <a:lnTo>
                    <a:pt x="2627" y="451"/>
                  </a:lnTo>
                  <a:lnTo>
                    <a:pt x="2643" y="451"/>
                  </a:lnTo>
                  <a:lnTo>
                    <a:pt x="2675" y="451"/>
                  </a:lnTo>
                  <a:lnTo>
                    <a:pt x="2691" y="451"/>
                  </a:lnTo>
                  <a:lnTo>
                    <a:pt x="2708" y="435"/>
                  </a:lnTo>
                  <a:lnTo>
                    <a:pt x="2724" y="419"/>
                  </a:lnTo>
                  <a:lnTo>
                    <a:pt x="2739" y="404"/>
                  </a:lnTo>
                  <a:lnTo>
                    <a:pt x="2739" y="371"/>
                  </a:lnTo>
                  <a:lnTo>
                    <a:pt x="2771" y="371"/>
                  </a:lnTo>
                  <a:lnTo>
                    <a:pt x="2788" y="355"/>
                  </a:lnTo>
                  <a:lnTo>
                    <a:pt x="2788" y="339"/>
                  </a:lnTo>
                  <a:lnTo>
                    <a:pt x="2804" y="306"/>
                  </a:lnTo>
                  <a:lnTo>
                    <a:pt x="2820" y="306"/>
                  </a:lnTo>
                  <a:lnTo>
                    <a:pt x="2836" y="323"/>
                  </a:lnTo>
                  <a:lnTo>
                    <a:pt x="2852" y="323"/>
                  </a:lnTo>
                  <a:lnTo>
                    <a:pt x="2852" y="306"/>
                  </a:lnTo>
                  <a:lnTo>
                    <a:pt x="2869" y="290"/>
                  </a:lnTo>
                  <a:lnTo>
                    <a:pt x="2885" y="290"/>
                  </a:lnTo>
                  <a:lnTo>
                    <a:pt x="2900" y="290"/>
                  </a:lnTo>
                  <a:lnTo>
                    <a:pt x="2916" y="290"/>
                  </a:lnTo>
                  <a:lnTo>
                    <a:pt x="2916" y="274"/>
                  </a:lnTo>
                  <a:lnTo>
                    <a:pt x="2949" y="274"/>
                  </a:lnTo>
                  <a:lnTo>
                    <a:pt x="2981" y="290"/>
                  </a:lnTo>
                  <a:lnTo>
                    <a:pt x="2981" y="306"/>
                  </a:lnTo>
                  <a:lnTo>
                    <a:pt x="2997" y="306"/>
                  </a:lnTo>
                  <a:lnTo>
                    <a:pt x="3014" y="290"/>
                  </a:lnTo>
                  <a:lnTo>
                    <a:pt x="3030" y="339"/>
                  </a:lnTo>
                  <a:lnTo>
                    <a:pt x="3030" y="371"/>
                  </a:lnTo>
                  <a:lnTo>
                    <a:pt x="3046" y="387"/>
                  </a:lnTo>
                  <a:lnTo>
                    <a:pt x="3046" y="419"/>
                  </a:lnTo>
                  <a:lnTo>
                    <a:pt x="3062" y="419"/>
                  </a:lnTo>
                  <a:lnTo>
                    <a:pt x="3077" y="419"/>
                  </a:lnTo>
                  <a:lnTo>
                    <a:pt x="3126" y="467"/>
                  </a:lnTo>
                  <a:lnTo>
                    <a:pt x="3094" y="451"/>
                  </a:lnTo>
                  <a:lnTo>
                    <a:pt x="3062" y="516"/>
                  </a:lnTo>
                  <a:lnTo>
                    <a:pt x="3046" y="531"/>
                  </a:lnTo>
                  <a:lnTo>
                    <a:pt x="3030" y="516"/>
                  </a:lnTo>
                  <a:lnTo>
                    <a:pt x="3014" y="516"/>
                  </a:lnTo>
                  <a:lnTo>
                    <a:pt x="2997" y="531"/>
                  </a:lnTo>
                  <a:lnTo>
                    <a:pt x="2997" y="547"/>
                  </a:lnTo>
                  <a:lnTo>
                    <a:pt x="2965" y="564"/>
                  </a:lnTo>
                  <a:lnTo>
                    <a:pt x="2869" y="612"/>
                  </a:lnTo>
                  <a:lnTo>
                    <a:pt x="2869" y="628"/>
                  </a:lnTo>
                  <a:lnTo>
                    <a:pt x="2836" y="645"/>
                  </a:lnTo>
                  <a:lnTo>
                    <a:pt x="2820" y="628"/>
                  </a:lnTo>
                  <a:lnTo>
                    <a:pt x="2804" y="645"/>
                  </a:lnTo>
                  <a:lnTo>
                    <a:pt x="2804" y="676"/>
                  </a:lnTo>
                  <a:lnTo>
                    <a:pt x="2804" y="709"/>
                  </a:lnTo>
                  <a:lnTo>
                    <a:pt x="2820" y="709"/>
                  </a:lnTo>
                  <a:lnTo>
                    <a:pt x="2820" y="725"/>
                  </a:lnTo>
                  <a:lnTo>
                    <a:pt x="2852" y="725"/>
                  </a:lnTo>
                  <a:lnTo>
                    <a:pt x="2852" y="757"/>
                  </a:lnTo>
                  <a:lnTo>
                    <a:pt x="2869" y="757"/>
                  </a:lnTo>
                  <a:lnTo>
                    <a:pt x="2933" y="790"/>
                  </a:lnTo>
                  <a:lnTo>
                    <a:pt x="2885" y="821"/>
                  </a:lnTo>
                  <a:lnTo>
                    <a:pt x="2885" y="853"/>
                  </a:lnTo>
                  <a:lnTo>
                    <a:pt x="2885" y="902"/>
                  </a:lnTo>
                  <a:lnTo>
                    <a:pt x="2916" y="902"/>
                  </a:lnTo>
                  <a:lnTo>
                    <a:pt x="2933" y="918"/>
                  </a:lnTo>
                  <a:lnTo>
                    <a:pt x="2949" y="933"/>
                  </a:lnTo>
                  <a:lnTo>
                    <a:pt x="2965" y="966"/>
                  </a:lnTo>
                  <a:lnTo>
                    <a:pt x="2916" y="966"/>
                  </a:lnTo>
                  <a:lnTo>
                    <a:pt x="2885" y="982"/>
                  </a:lnTo>
                  <a:lnTo>
                    <a:pt x="2852" y="998"/>
                  </a:lnTo>
                  <a:lnTo>
                    <a:pt x="2804" y="1047"/>
                  </a:lnTo>
                  <a:lnTo>
                    <a:pt x="2852" y="1095"/>
                  </a:lnTo>
                  <a:lnTo>
                    <a:pt x="2804" y="1111"/>
                  </a:lnTo>
                  <a:lnTo>
                    <a:pt x="2771" y="1143"/>
                  </a:lnTo>
                  <a:lnTo>
                    <a:pt x="2771" y="1207"/>
                  </a:lnTo>
                  <a:lnTo>
                    <a:pt x="2771" y="1223"/>
                  </a:lnTo>
                  <a:lnTo>
                    <a:pt x="2708" y="1223"/>
                  </a:lnTo>
                  <a:lnTo>
                    <a:pt x="2691" y="1272"/>
                  </a:lnTo>
                  <a:lnTo>
                    <a:pt x="2691" y="1319"/>
                  </a:lnTo>
                  <a:lnTo>
                    <a:pt x="2610" y="1336"/>
                  </a:lnTo>
                  <a:lnTo>
                    <a:pt x="2562" y="1319"/>
                  </a:lnTo>
                  <a:lnTo>
                    <a:pt x="2562" y="1272"/>
                  </a:lnTo>
                  <a:lnTo>
                    <a:pt x="2498" y="1288"/>
                  </a:lnTo>
                  <a:lnTo>
                    <a:pt x="2449" y="1288"/>
                  </a:lnTo>
                  <a:lnTo>
                    <a:pt x="2417" y="1304"/>
                  </a:lnTo>
                  <a:lnTo>
                    <a:pt x="2401" y="1304"/>
                  </a:lnTo>
                  <a:lnTo>
                    <a:pt x="2368" y="1319"/>
                  </a:lnTo>
                  <a:lnTo>
                    <a:pt x="2368" y="1384"/>
                  </a:lnTo>
                  <a:lnTo>
                    <a:pt x="2417" y="1384"/>
                  </a:lnTo>
                  <a:lnTo>
                    <a:pt x="2449" y="1417"/>
                  </a:lnTo>
                  <a:lnTo>
                    <a:pt x="2466" y="1433"/>
                  </a:lnTo>
                  <a:lnTo>
                    <a:pt x="2466" y="1449"/>
                  </a:lnTo>
                  <a:lnTo>
                    <a:pt x="2466" y="1481"/>
                  </a:lnTo>
                  <a:lnTo>
                    <a:pt x="2401" y="1497"/>
                  </a:lnTo>
                  <a:lnTo>
                    <a:pt x="2384" y="1464"/>
                  </a:lnTo>
                  <a:lnTo>
                    <a:pt x="2321" y="1464"/>
                  </a:lnTo>
                  <a:lnTo>
                    <a:pt x="2321" y="1417"/>
                  </a:lnTo>
                  <a:lnTo>
                    <a:pt x="2272" y="1400"/>
                  </a:lnTo>
                  <a:lnTo>
                    <a:pt x="2240" y="1417"/>
                  </a:lnTo>
                  <a:lnTo>
                    <a:pt x="2240" y="1449"/>
                  </a:lnTo>
                  <a:lnTo>
                    <a:pt x="2272" y="1449"/>
                  </a:lnTo>
                  <a:lnTo>
                    <a:pt x="2272" y="1481"/>
                  </a:lnTo>
                  <a:lnTo>
                    <a:pt x="2256" y="1481"/>
                  </a:lnTo>
                  <a:lnTo>
                    <a:pt x="2256" y="1545"/>
                  </a:lnTo>
                  <a:lnTo>
                    <a:pt x="2240" y="1562"/>
                  </a:lnTo>
                  <a:lnTo>
                    <a:pt x="2160" y="1609"/>
                  </a:lnTo>
                  <a:lnTo>
                    <a:pt x="2143" y="1625"/>
                  </a:lnTo>
                  <a:lnTo>
                    <a:pt x="2143" y="1642"/>
                  </a:lnTo>
                  <a:lnTo>
                    <a:pt x="2127" y="1658"/>
                  </a:lnTo>
                  <a:lnTo>
                    <a:pt x="2111" y="1674"/>
                  </a:lnTo>
                  <a:lnTo>
                    <a:pt x="2127" y="1706"/>
                  </a:lnTo>
                  <a:lnTo>
                    <a:pt x="2111" y="1723"/>
                  </a:lnTo>
                  <a:lnTo>
                    <a:pt x="2079" y="1723"/>
                  </a:lnTo>
                  <a:lnTo>
                    <a:pt x="2046" y="1706"/>
                  </a:lnTo>
                  <a:lnTo>
                    <a:pt x="2030" y="1738"/>
                  </a:lnTo>
                  <a:lnTo>
                    <a:pt x="1998" y="1738"/>
                  </a:lnTo>
                  <a:lnTo>
                    <a:pt x="1982" y="1738"/>
                  </a:lnTo>
                  <a:lnTo>
                    <a:pt x="1966" y="1770"/>
                  </a:lnTo>
                  <a:lnTo>
                    <a:pt x="1950" y="1770"/>
                  </a:lnTo>
                  <a:lnTo>
                    <a:pt x="1934" y="1738"/>
                  </a:lnTo>
                  <a:lnTo>
                    <a:pt x="1901" y="1738"/>
                  </a:lnTo>
                  <a:lnTo>
                    <a:pt x="1885" y="1754"/>
                  </a:lnTo>
                  <a:lnTo>
                    <a:pt x="1901" y="1786"/>
                  </a:lnTo>
                  <a:lnTo>
                    <a:pt x="1917" y="1786"/>
                  </a:lnTo>
                  <a:lnTo>
                    <a:pt x="1934" y="1803"/>
                  </a:lnTo>
                  <a:lnTo>
                    <a:pt x="1934" y="1819"/>
                  </a:lnTo>
                  <a:lnTo>
                    <a:pt x="1934" y="1835"/>
                  </a:lnTo>
                  <a:lnTo>
                    <a:pt x="1934" y="1866"/>
                  </a:lnTo>
                  <a:lnTo>
                    <a:pt x="1950" y="1883"/>
                  </a:lnTo>
                  <a:lnTo>
                    <a:pt x="1934" y="1899"/>
                  </a:lnTo>
                  <a:lnTo>
                    <a:pt x="1934" y="1915"/>
                  </a:lnTo>
                  <a:lnTo>
                    <a:pt x="1950" y="1931"/>
                  </a:lnTo>
                  <a:lnTo>
                    <a:pt x="1917" y="1948"/>
                  </a:lnTo>
                  <a:lnTo>
                    <a:pt x="1869" y="1915"/>
                  </a:lnTo>
                  <a:lnTo>
                    <a:pt x="1789" y="1964"/>
                  </a:lnTo>
                  <a:lnTo>
                    <a:pt x="1756" y="2011"/>
                  </a:lnTo>
                  <a:lnTo>
                    <a:pt x="1708" y="1980"/>
                  </a:lnTo>
                  <a:lnTo>
                    <a:pt x="1692" y="1980"/>
                  </a:lnTo>
                  <a:lnTo>
                    <a:pt x="1659" y="1995"/>
                  </a:lnTo>
                  <a:lnTo>
                    <a:pt x="1611" y="2044"/>
                  </a:lnTo>
                  <a:lnTo>
                    <a:pt x="1595" y="2060"/>
                  </a:lnTo>
                  <a:lnTo>
                    <a:pt x="1579" y="2076"/>
                  </a:lnTo>
                  <a:lnTo>
                    <a:pt x="1547" y="2076"/>
                  </a:lnTo>
                  <a:lnTo>
                    <a:pt x="1530" y="2124"/>
                  </a:lnTo>
                  <a:lnTo>
                    <a:pt x="1547" y="2124"/>
                  </a:lnTo>
                  <a:lnTo>
                    <a:pt x="1579" y="2124"/>
                  </a:lnTo>
                  <a:lnTo>
                    <a:pt x="1595" y="2124"/>
                  </a:lnTo>
                  <a:lnTo>
                    <a:pt x="1595" y="2140"/>
                  </a:lnTo>
                  <a:lnTo>
                    <a:pt x="1595" y="2172"/>
                  </a:lnTo>
                  <a:lnTo>
                    <a:pt x="1563" y="2189"/>
                  </a:lnTo>
                  <a:lnTo>
                    <a:pt x="1530" y="2205"/>
                  </a:lnTo>
                  <a:lnTo>
                    <a:pt x="1514" y="2221"/>
                  </a:lnTo>
                  <a:lnTo>
                    <a:pt x="1498" y="2189"/>
                  </a:lnTo>
                  <a:lnTo>
                    <a:pt x="1467" y="2109"/>
                  </a:lnTo>
                  <a:lnTo>
                    <a:pt x="1434" y="2124"/>
                  </a:lnTo>
                  <a:lnTo>
                    <a:pt x="1418" y="2060"/>
                  </a:lnTo>
                  <a:lnTo>
                    <a:pt x="1386" y="1964"/>
                  </a:lnTo>
                  <a:lnTo>
                    <a:pt x="1418" y="1948"/>
                  </a:lnTo>
                  <a:lnTo>
                    <a:pt x="1402" y="1915"/>
                  </a:lnTo>
                  <a:lnTo>
                    <a:pt x="1386" y="1915"/>
                  </a:lnTo>
                  <a:lnTo>
                    <a:pt x="1369" y="1899"/>
                  </a:lnTo>
                  <a:lnTo>
                    <a:pt x="1321" y="1915"/>
                  </a:lnTo>
                  <a:lnTo>
                    <a:pt x="1321" y="1883"/>
                  </a:lnTo>
                  <a:lnTo>
                    <a:pt x="1369" y="1866"/>
                  </a:lnTo>
                  <a:lnTo>
                    <a:pt x="1369" y="1835"/>
                  </a:lnTo>
                  <a:lnTo>
                    <a:pt x="1386" y="1803"/>
                  </a:lnTo>
                  <a:lnTo>
                    <a:pt x="1369" y="1786"/>
                  </a:lnTo>
                  <a:lnTo>
                    <a:pt x="1386" y="1770"/>
                  </a:lnTo>
                  <a:lnTo>
                    <a:pt x="1353" y="1738"/>
                  </a:lnTo>
                  <a:lnTo>
                    <a:pt x="1273" y="1738"/>
                  </a:lnTo>
                  <a:lnTo>
                    <a:pt x="1241" y="1723"/>
                  </a:lnTo>
                  <a:lnTo>
                    <a:pt x="1208" y="1723"/>
                  </a:lnTo>
                  <a:lnTo>
                    <a:pt x="1176" y="1723"/>
                  </a:lnTo>
                  <a:lnTo>
                    <a:pt x="1143" y="1706"/>
                  </a:lnTo>
                  <a:lnTo>
                    <a:pt x="1112" y="1690"/>
                  </a:lnTo>
                  <a:lnTo>
                    <a:pt x="1096" y="1674"/>
                  </a:lnTo>
                  <a:lnTo>
                    <a:pt x="1063" y="1674"/>
                  </a:lnTo>
                  <a:lnTo>
                    <a:pt x="1047" y="1690"/>
                  </a:lnTo>
                  <a:lnTo>
                    <a:pt x="1015" y="1690"/>
                  </a:lnTo>
                  <a:lnTo>
                    <a:pt x="982" y="1690"/>
                  </a:lnTo>
                  <a:lnTo>
                    <a:pt x="966" y="1690"/>
                  </a:lnTo>
                  <a:lnTo>
                    <a:pt x="935" y="1690"/>
                  </a:lnTo>
                  <a:lnTo>
                    <a:pt x="919" y="1674"/>
                  </a:lnTo>
                  <a:lnTo>
                    <a:pt x="902" y="1674"/>
                  </a:lnTo>
                  <a:lnTo>
                    <a:pt x="886" y="1674"/>
                  </a:lnTo>
                  <a:lnTo>
                    <a:pt x="854" y="1690"/>
                  </a:lnTo>
                  <a:lnTo>
                    <a:pt x="837" y="1674"/>
                  </a:lnTo>
                  <a:lnTo>
                    <a:pt x="821" y="1674"/>
                  </a:lnTo>
                  <a:lnTo>
                    <a:pt x="805" y="1658"/>
                  </a:lnTo>
                  <a:lnTo>
                    <a:pt x="805" y="1625"/>
                  </a:lnTo>
                  <a:lnTo>
                    <a:pt x="774" y="1625"/>
                  </a:lnTo>
                  <a:lnTo>
                    <a:pt x="757" y="1609"/>
                  </a:lnTo>
                  <a:lnTo>
                    <a:pt x="693" y="1609"/>
                  </a:lnTo>
                  <a:lnTo>
                    <a:pt x="660" y="1609"/>
                  </a:lnTo>
                  <a:lnTo>
                    <a:pt x="628" y="1609"/>
                  </a:lnTo>
                  <a:lnTo>
                    <a:pt x="595" y="1609"/>
                  </a:lnTo>
                  <a:lnTo>
                    <a:pt x="580" y="1593"/>
                  </a:lnTo>
                  <a:lnTo>
                    <a:pt x="564" y="1593"/>
                  </a:lnTo>
                  <a:lnTo>
                    <a:pt x="515" y="1609"/>
                  </a:lnTo>
                  <a:lnTo>
                    <a:pt x="515" y="1593"/>
                  </a:lnTo>
                  <a:lnTo>
                    <a:pt x="499" y="1593"/>
                  </a:lnTo>
                  <a:lnTo>
                    <a:pt x="483" y="1609"/>
                  </a:lnTo>
                  <a:lnTo>
                    <a:pt x="434" y="1609"/>
                  </a:lnTo>
                  <a:lnTo>
                    <a:pt x="418" y="1609"/>
                  </a:lnTo>
                  <a:lnTo>
                    <a:pt x="403" y="1578"/>
                  </a:lnTo>
                  <a:lnTo>
                    <a:pt x="354" y="1562"/>
                  </a:lnTo>
                  <a:lnTo>
                    <a:pt x="338" y="1545"/>
                  </a:lnTo>
                  <a:lnTo>
                    <a:pt x="338" y="1529"/>
                  </a:lnTo>
                  <a:lnTo>
                    <a:pt x="338" y="1497"/>
                  </a:lnTo>
                  <a:lnTo>
                    <a:pt x="322" y="1481"/>
                  </a:lnTo>
                  <a:lnTo>
                    <a:pt x="306" y="1449"/>
                  </a:lnTo>
                  <a:lnTo>
                    <a:pt x="273" y="1449"/>
                  </a:lnTo>
                  <a:lnTo>
                    <a:pt x="226" y="1368"/>
                  </a:lnTo>
                  <a:lnTo>
                    <a:pt x="209" y="1368"/>
                  </a:lnTo>
                  <a:lnTo>
                    <a:pt x="177" y="1319"/>
                  </a:lnTo>
                  <a:lnTo>
                    <a:pt x="145" y="1319"/>
                  </a:lnTo>
                  <a:lnTo>
                    <a:pt x="161" y="1288"/>
                  </a:lnTo>
                  <a:lnTo>
                    <a:pt x="161" y="1272"/>
                  </a:lnTo>
                  <a:lnTo>
                    <a:pt x="128" y="1256"/>
                  </a:lnTo>
                  <a:lnTo>
                    <a:pt x="128" y="1223"/>
                  </a:lnTo>
                  <a:lnTo>
                    <a:pt x="112" y="1223"/>
                  </a:lnTo>
                  <a:lnTo>
                    <a:pt x="96" y="1159"/>
                  </a:lnTo>
                  <a:lnTo>
                    <a:pt x="145" y="1159"/>
                  </a:lnTo>
                  <a:lnTo>
                    <a:pt x="193" y="1127"/>
                  </a:lnTo>
                  <a:lnTo>
                    <a:pt x="209" y="1095"/>
                  </a:lnTo>
                  <a:lnTo>
                    <a:pt x="209" y="1062"/>
                  </a:lnTo>
                  <a:lnTo>
                    <a:pt x="242" y="1047"/>
                  </a:lnTo>
                  <a:lnTo>
                    <a:pt x="242" y="1014"/>
                  </a:lnTo>
                  <a:lnTo>
                    <a:pt x="242" y="998"/>
                  </a:lnTo>
                  <a:lnTo>
                    <a:pt x="242" y="982"/>
                  </a:lnTo>
                  <a:lnTo>
                    <a:pt x="242" y="966"/>
                  </a:lnTo>
                  <a:lnTo>
                    <a:pt x="226" y="950"/>
                  </a:lnTo>
                  <a:lnTo>
                    <a:pt x="226" y="933"/>
                  </a:lnTo>
                  <a:lnTo>
                    <a:pt x="209" y="918"/>
                  </a:lnTo>
                  <a:lnTo>
                    <a:pt x="193" y="902"/>
                  </a:lnTo>
                  <a:lnTo>
                    <a:pt x="177" y="902"/>
                  </a:lnTo>
                  <a:lnTo>
                    <a:pt x="161" y="933"/>
                  </a:lnTo>
                  <a:lnTo>
                    <a:pt x="128" y="918"/>
                  </a:lnTo>
                  <a:lnTo>
                    <a:pt x="96" y="918"/>
                  </a:lnTo>
                  <a:lnTo>
                    <a:pt x="96" y="902"/>
                  </a:lnTo>
                  <a:lnTo>
                    <a:pt x="96" y="870"/>
                  </a:lnTo>
                  <a:lnTo>
                    <a:pt x="80" y="853"/>
                  </a:lnTo>
                  <a:lnTo>
                    <a:pt x="65" y="837"/>
                  </a:lnTo>
                  <a:lnTo>
                    <a:pt x="48" y="805"/>
                  </a:lnTo>
                  <a:lnTo>
                    <a:pt x="0" y="757"/>
                  </a:lnTo>
                </a:path>
              </a:pathLst>
            </a:custGeom>
            <a:noFill/>
            <a:ln w="825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73" name="Freeform 13"/>
            <p:cNvSpPr>
              <a:spLocks/>
            </p:cNvSpPr>
            <p:nvPr/>
          </p:nvSpPr>
          <p:spPr bwMode="auto">
            <a:xfrm>
              <a:off x="6637" y="320"/>
              <a:ext cx="2426" cy="1625"/>
            </a:xfrm>
            <a:custGeom>
              <a:avLst/>
              <a:gdLst>
                <a:gd name="T0" fmla="*/ 22 w 4852"/>
                <a:gd name="T1" fmla="*/ 1 h 3249"/>
                <a:gd name="T2" fmla="*/ 24 w 4852"/>
                <a:gd name="T3" fmla="*/ 1 h 3249"/>
                <a:gd name="T4" fmla="*/ 24 w 4852"/>
                <a:gd name="T5" fmla="*/ 2 h 3249"/>
                <a:gd name="T6" fmla="*/ 25 w 4852"/>
                <a:gd name="T7" fmla="*/ 4 h 3249"/>
                <a:gd name="T8" fmla="*/ 26 w 4852"/>
                <a:gd name="T9" fmla="*/ 5 h 3249"/>
                <a:gd name="T10" fmla="*/ 28 w 4852"/>
                <a:gd name="T11" fmla="*/ 6 h 3249"/>
                <a:gd name="T12" fmla="*/ 29 w 4852"/>
                <a:gd name="T13" fmla="*/ 6 h 3249"/>
                <a:gd name="T14" fmla="*/ 30 w 4852"/>
                <a:gd name="T15" fmla="*/ 8 h 3249"/>
                <a:gd name="T16" fmla="*/ 31 w 4852"/>
                <a:gd name="T17" fmla="*/ 9 h 3249"/>
                <a:gd name="T18" fmla="*/ 31 w 4852"/>
                <a:gd name="T19" fmla="*/ 11 h 3249"/>
                <a:gd name="T20" fmla="*/ 34 w 4852"/>
                <a:gd name="T21" fmla="*/ 10 h 3249"/>
                <a:gd name="T22" fmla="*/ 36 w 4852"/>
                <a:gd name="T23" fmla="*/ 10 h 3249"/>
                <a:gd name="T24" fmla="*/ 36 w 4852"/>
                <a:gd name="T25" fmla="*/ 10 h 3249"/>
                <a:gd name="T26" fmla="*/ 37 w 4852"/>
                <a:gd name="T27" fmla="*/ 11 h 3249"/>
                <a:gd name="T28" fmla="*/ 38 w 4852"/>
                <a:gd name="T29" fmla="*/ 13 h 3249"/>
                <a:gd name="T30" fmla="*/ 38 w 4852"/>
                <a:gd name="T31" fmla="*/ 14 h 3249"/>
                <a:gd name="T32" fmla="*/ 38 w 4852"/>
                <a:gd name="T33" fmla="*/ 16 h 3249"/>
                <a:gd name="T34" fmla="*/ 36 w 4852"/>
                <a:gd name="T35" fmla="*/ 17 h 3249"/>
                <a:gd name="T36" fmla="*/ 34 w 4852"/>
                <a:gd name="T37" fmla="*/ 19 h 3249"/>
                <a:gd name="T38" fmla="*/ 30 w 4852"/>
                <a:gd name="T39" fmla="*/ 20 h 3249"/>
                <a:gd name="T40" fmla="*/ 28 w 4852"/>
                <a:gd name="T41" fmla="*/ 20 h 3249"/>
                <a:gd name="T42" fmla="*/ 26 w 4852"/>
                <a:gd name="T43" fmla="*/ 21 h 3249"/>
                <a:gd name="T44" fmla="*/ 24 w 4852"/>
                <a:gd name="T45" fmla="*/ 23 h 3249"/>
                <a:gd name="T46" fmla="*/ 22 w 4852"/>
                <a:gd name="T47" fmla="*/ 26 h 3249"/>
                <a:gd name="T48" fmla="*/ 21 w 4852"/>
                <a:gd name="T49" fmla="*/ 24 h 3249"/>
                <a:gd name="T50" fmla="*/ 20 w 4852"/>
                <a:gd name="T51" fmla="*/ 24 h 3249"/>
                <a:gd name="T52" fmla="*/ 19 w 4852"/>
                <a:gd name="T53" fmla="*/ 24 h 3249"/>
                <a:gd name="T54" fmla="*/ 19 w 4852"/>
                <a:gd name="T55" fmla="*/ 22 h 3249"/>
                <a:gd name="T56" fmla="*/ 17 w 4852"/>
                <a:gd name="T57" fmla="*/ 22 h 3249"/>
                <a:gd name="T58" fmla="*/ 15 w 4852"/>
                <a:gd name="T59" fmla="*/ 23 h 3249"/>
                <a:gd name="T60" fmla="*/ 13 w 4852"/>
                <a:gd name="T61" fmla="*/ 22 h 3249"/>
                <a:gd name="T62" fmla="*/ 11 w 4852"/>
                <a:gd name="T63" fmla="*/ 22 h 3249"/>
                <a:gd name="T64" fmla="*/ 10 w 4852"/>
                <a:gd name="T65" fmla="*/ 20 h 3249"/>
                <a:gd name="T66" fmla="*/ 9 w 4852"/>
                <a:gd name="T67" fmla="*/ 17 h 3249"/>
                <a:gd name="T68" fmla="*/ 9 w 4852"/>
                <a:gd name="T69" fmla="*/ 16 h 3249"/>
                <a:gd name="T70" fmla="*/ 7 w 4852"/>
                <a:gd name="T71" fmla="*/ 16 h 3249"/>
                <a:gd name="T72" fmla="*/ 5 w 4852"/>
                <a:gd name="T73" fmla="*/ 16 h 3249"/>
                <a:gd name="T74" fmla="*/ 3 w 4852"/>
                <a:gd name="T75" fmla="*/ 16 h 3249"/>
                <a:gd name="T76" fmla="*/ 1 w 4852"/>
                <a:gd name="T77" fmla="*/ 15 h 3249"/>
                <a:gd name="T78" fmla="*/ 0 w 4852"/>
                <a:gd name="T79" fmla="*/ 14 h 3249"/>
                <a:gd name="T80" fmla="*/ 1 w 4852"/>
                <a:gd name="T81" fmla="*/ 12 h 3249"/>
                <a:gd name="T82" fmla="*/ 2 w 4852"/>
                <a:gd name="T83" fmla="*/ 13 h 3249"/>
                <a:gd name="T84" fmla="*/ 3 w 4852"/>
                <a:gd name="T85" fmla="*/ 12 h 3249"/>
                <a:gd name="T86" fmla="*/ 5 w 4852"/>
                <a:gd name="T87" fmla="*/ 13 h 3249"/>
                <a:gd name="T88" fmla="*/ 7 w 4852"/>
                <a:gd name="T89" fmla="*/ 12 h 3249"/>
                <a:gd name="T90" fmla="*/ 7 w 4852"/>
                <a:gd name="T91" fmla="*/ 11 h 3249"/>
                <a:gd name="T92" fmla="*/ 6 w 4852"/>
                <a:gd name="T93" fmla="*/ 10 h 3249"/>
                <a:gd name="T94" fmla="*/ 7 w 4852"/>
                <a:gd name="T95" fmla="*/ 9 h 3249"/>
                <a:gd name="T96" fmla="*/ 9 w 4852"/>
                <a:gd name="T97" fmla="*/ 8 h 3249"/>
                <a:gd name="T98" fmla="*/ 9 w 4852"/>
                <a:gd name="T99" fmla="*/ 8 h 3249"/>
                <a:gd name="T100" fmla="*/ 11 w 4852"/>
                <a:gd name="T101" fmla="*/ 8 h 3249"/>
                <a:gd name="T102" fmla="*/ 13 w 4852"/>
                <a:gd name="T103" fmla="*/ 7 h 3249"/>
                <a:gd name="T104" fmla="*/ 14 w 4852"/>
                <a:gd name="T105" fmla="*/ 7 h 3249"/>
                <a:gd name="T106" fmla="*/ 15 w 4852"/>
                <a:gd name="T107" fmla="*/ 6 h 3249"/>
                <a:gd name="T108" fmla="*/ 15 w 4852"/>
                <a:gd name="T109" fmla="*/ 7 h 3249"/>
                <a:gd name="T110" fmla="*/ 18 w 4852"/>
                <a:gd name="T111" fmla="*/ 6 h 3249"/>
                <a:gd name="T112" fmla="*/ 19 w 4852"/>
                <a:gd name="T113" fmla="*/ 5 h 3249"/>
                <a:gd name="T114" fmla="*/ 19 w 4852"/>
                <a:gd name="T115" fmla="*/ 4 h 3249"/>
                <a:gd name="T116" fmla="*/ 20 w 4852"/>
                <a:gd name="T117" fmla="*/ 5 h 3249"/>
                <a:gd name="T118" fmla="*/ 21 w 4852"/>
                <a:gd name="T119" fmla="*/ 3 h 3249"/>
                <a:gd name="T120" fmla="*/ 21 w 4852"/>
                <a:gd name="T121" fmla="*/ 3 h 324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852"/>
                <a:gd name="T184" fmla="*/ 0 h 3249"/>
                <a:gd name="T185" fmla="*/ 4852 w 4852"/>
                <a:gd name="T186" fmla="*/ 3249 h 324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852" h="3249">
                  <a:moveTo>
                    <a:pt x="2773" y="160"/>
                  </a:moveTo>
                  <a:lnTo>
                    <a:pt x="2789" y="160"/>
                  </a:lnTo>
                  <a:lnTo>
                    <a:pt x="2804" y="160"/>
                  </a:lnTo>
                  <a:lnTo>
                    <a:pt x="2789" y="145"/>
                  </a:lnTo>
                  <a:lnTo>
                    <a:pt x="2789" y="129"/>
                  </a:lnTo>
                  <a:lnTo>
                    <a:pt x="2789" y="113"/>
                  </a:lnTo>
                  <a:lnTo>
                    <a:pt x="2804" y="113"/>
                  </a:lnTo>
                  <a:lnTo>
                    <a:pt x="2837" y="97"/>
                  </a:lnTo>
                  <a:lnTo>
                    <a:pt x="2837" y="80"/>
                  </a:lnTo>
                  <a:lnTo>
                    <a:pt x="2869" y="97"/>
                  </a:lnTo>
                  <a:lnTo>
                    <a:pt x="2902" y="48"/>
                  </a:lnTo>
                  <a:lnTo>
                    <a:pt x="2983" y="17"/>
                  </a:lnTo>
                  <a:lnTo>
                    <a:pt x="2998" y="0"/>
                  </a:lnTo>
                  <a:lnTo>
                    <a:pt x="3046" y="0"/>
                  </a:lnTo>
                  <a:lnTo>
                    <a:pt x="3063" y="17"/>
                  </a:lnTo>
                  <a:lnTo>
                    <a:pt x="3175" y="33"/>
                  </a:lnTo>
                  <a:lnTo>
                    <a:pt x="3175" y="48"/>
                  </a:lnTo>
                  <a:lnTo>
                    <a:pt x="3160" y="80"/>
                  </a:lnTo>
                  <a:lnTo>
                    <a:pt x="3144" y="97"/>
                  </a:lnTo>
                  <a:lnTo>
                    <a:pt x="3111" y="113"/>
                  </a:lnTo>
                  <a:lnTo>
                    <a:pt x="3095" y="129"/>
                  </a:lnTo>
                  <a:lnTo>
                    <a:pt x="3127" y="160"/>
                  </a:lnTo>
                  <a:lnTo>
                    <a:pt x="3160" y="193"/>
                  </a:lnTo>
                  <a:lnTo>
                    <a:pt x="3160" y="209"/>
                  </a:lnTo>
                  <a:lnTo>
                    <a:pt x="3160" y="225"/>
                  </a:lnTo>
                  <a:lnTo>
                    <a:pt x="3160" y="242"/>
                  </a:lnTo>
                  <a:lnTo>
                    <a:pt x="3175" y="258"/>
                  </a:lnTo>
                  <a:lnTo>
                    <a:pt x="3224" y="242"/>
                  </a:lnTo>
                  <a:lnTo>
                    <a:pt x="3256" y="242"/>
                  </a:lnTo>
                  <a:lnTo>
                    <a:pt x="3289" y="225"/>
                  </a:lnTo>
                  <a:lnTo>
                    <a:pt x="3305" y="242"/>
                  </a:lnTo>
                  <a:lnTo>
                    <a:pt x="3289" y="386"/>
                  </a:lnTo>
                  <a:lnTo>
                    <a:pt x="3305" y="403"/>
                  </a:lnTo>
                  <a:lnTo>
                    <a:pt x="3337" y="450"/>
                  </a:lnTo>
                  <a:lnTo>
                    <a:pt x="3352" y="466"/>
                  </a:lnTo>
                  <a:lnTo>
                    <a:pt x="3352" y="531"/>
                  </a:lnTo>
                  <a:lnTo>
                    <a:pt x="3352" y="547"/>
                  </a:lnTo>
                  <a:lnTo>
                    <a:pt x="3385" y="579"/>
                  </a:lnTo>
                  <a:lnTo>
                    <a:pt x="3401" y="611"/>
                  </a:lnTo>
                  <a:lnTo>
                    <a:pt x="3417" y="611"/>
                  </a:lnTo>
                  <a:lnTo>
                    <a:pt x="3433" y="676"/>
                  </a:lnTo>
                  <a:lnTo>
                    <a:pt x="3450" y="708"/>
                  </a:lnTo>
                  <a:lnTo>
                    <a:pt x="3482" y="708"/>
                  </a:lnTo>
                  <a:lnTo>
                    <a:pt x="3498" y="676"/>
                  </a:lnTo>
                  <a:lnTo>
                    <a:pt x="3530" y="660"/>
                  </a:lnTo>
                  <a:lnTo>
                    <a:pt x="3595" y="676"/>
                  </a:lnTo>
                  <a:lnTo>
                    <a:pt x="3643" y="676"/>
                  </a:lnTo>
                  <a:lnTo>
                    <a:pt x="3676" y="691"/>
                  </a:lnTo>
                  <a:lnTo>
                    <a:pt x="3707" y="676"/>
                  </a:lnTo>
                  <a:lnTo>
                    <a:pt x="3739" y="660"/>
                  </a:lnTo>
                  <a:lnTo>
                    <a:pt x="3772" y="660"/>
                  </a:lnTo>
                  <a:lnTo>
                    <a:pt x="3788" y="676"/>
                  </a:lnTo>
                  <a:lnTo>
                    <a:pt x="3788" y="691"/>
                  </a:lnTo>
                  <a:lnTo>
                    <a:pt x="3788" y="708"/>
                  </a:lnTo>
                  <a:lnTo>
                    <a:pt x="3820" y="724"/>
                  </a:lnTo>
                  <a:lnTo>
                    <a:pt x="3820" y="740"/>
                  </a:lnTo>
                  <a:lnTo>
                    <a:pt x="3820" y="756"/>
                  </a:lnTo>
                  <a:lnTo>
                    <a:pt x="3853" y="805"/>
                  </a:lnTo>
                  <a:lnTo>
                    <a:pt x="3900" y="821"/>
                  </a:lnTo>
                  <a:lnTo>
                    <a:pt x="3933" y="852"/>
                  </a:lnTo>
                  <a:lnTo>
                    <a:pt x="3965" y="885"/>
                  </a:lnTo>
                  <a:lnTo>
                    <a:pt x="3981" y="869"/>
                  </a:lnTo>
                  <a:lnTo>
                    <a:pt x="3998" y="901"/>
                  </a:lnTo>
                  <a:lnTo>
                    <a:pt x="3949" y="933"/>
                  </a:lnTo>
                  <a:lnTo>
                    <a:pt x="3965" y="950"/>
                  </a:lnTo>
                  <a:lnTo>
                    <a:pt x="3981" y="997"/>
                  </a:lnTo>
                  <a:lnTo>
                    <a:pt x="3998" y="1030"/>
                  </a:lnTo>
                  <a:lnTo>
                    <a:pt x="4014" y="1046"/>
                  </a:lnTo>
                  <a:lnTo>
                    <a:pt x="4046" y="1078"/>
                  </a:lnTo>
                  <a:lnTo>
                    <a:pt x="4030" y="1095"/>
                  </a:lnTo>
                  <a:lnTo>
                    <a:pt x="4030" y="1126"/>
                  </a:lnTo>
                  <a:lnTo>
                    <a:pt x="4030" y="1142"/>
                  </a:lnTo>
                  <a:lnTo>
                    <a:pt x="4030" y="1158"/>
                  </a:lnTo>
                  <a:lnTo>
                    <a:pt x="4046" y="1191"/>
                  </a:lnTo>
                  <a:lnTo>
                    <a:pt x="4030" y="1207"/>
                  </a:lnTo>
                  <a:lnTo>
                    <a:pt x="4030" y="1222"/>
                  </a:lnTo>
                  <a:lnTo>
                    <a:pt x="4046" y="1238"/>
                  </a:lnTo>
                  <a:lnTo>
                    <a:pt x="4063" y="1287"/>
                  </a:lnTo>
                  <a:lnTo>
                    <a:pt x="4078" y="1287"/>
                  </a:lnTo>
                  <a:lnTo>
                    <a:pt x="4094" y="1287"/>
                  </a:lnTo>
                  <a:lnTo>
                    <a:pt x="4094" y="1255"/>
                  </a:lnTo>
                  <a:lnTo>
                    <a:pt x="4110" y="1255"/>
                  </a:lnTo>
                  <a:lnTo>
                    <a:pt x="4143" y="1271"/>
                  </a:lnTo>
                  <a:lnTo>
                    <a:pt x="4159" y="1287"/>
                  </a:lnTo>
                  <a:lnTo>
                    <a:pt x="4239" y="1303"/>
                  </a:lnTo>
                  <a:lnTo>
                    <a:pt x="4255" y="1287"/>
                  </a:lnTo>
                  <a:lnTo>
                    <a:pt x="4287" y="1255"/>
                  </a:lnTo>
                  <a:lnTo>
                    <a:pt x="4320" y="1255"/>
                  </a:lnTo>
                  <a:lnTo>
                    <a:pt x="4336" y="1222"/>
                  </a:lnTo>
                  <a:lnTo>
                    <a:pt x="4368" y="1207"/>
                  </a:lnTo>
                  <a:lnTo>
                    <a:pt x="4385" y="1191"/>
                  </a:lnTo>
                  <a:lnTo>
                    <a:pt x="4401" y="1207"/>
                  </a:lnTo>
                  <a:lnTo>
                    <a:pt x="4432" y="1191"/>
                  </a:lnTo>
                  <a:lnTo>
                    <a:pt x="4449" y="1191"/>
                  </a:lnTo>
                  <a:lnTo>
                    <a:pt x="4465" y="1191"/>
                  </a:lnTo>
                  <a:lnTo>
                    <a:pt x="4481" y="1222"/>
                  </a:lnTo>
                  <a:lnTo>
                    <a:pt x="4497" y="1222"/>
                  </a:lnTo>
                  <a:lnTo>
                    <a:pt x="4513" y="1207"/>
                  </a:lnTo>
                  <a:lnTo>
                    <a:pt x="4513" y="1191"/>
                  </a:lnTo>
                  <a:lnTo>
                    <a:pt x="4546" y="1191"/>
                  </a:lnTo>
                  <a:lnTo>
                    <a:pt x="4593" y="1191"/>
                  </a:lnTo>
                  <a:lnTo>
                    <a:pt x="4593" y="1207"/>
                  </a:lnTo>
                  <a:lnTo>
                    <a:pt x="4593" y="1222"/>
                  </a:lnTo>
                  <a:lnTo>
                    <a:pt x="4593" y="1238"/>
                  </a:lnTo>
                  <a:lnTo>
                    <a:pt x="4610" y="1238"/>
                  </a:lnTo>
                  <a:lnTo>
                    <a:pt x="4610" y="1207"/>
                  </a:lnTo>
                  <a:lnTo>
                    <a:pt x="4626" y="1207"/>
                  </a:lnTo>
                  <a:lnTo>
                    <a:pt x="4642" y="1207"/>
                  </a:lnTo>
                  <a:lnTo>
                    <a:pt x="4658" y="1222"/>
                  </a:lnTo>
                  <a:lnTo>
                    <a:pt x="4658" y="1238"/>
                  </a:lnTo>
                  <a:lnTo>
                    <a:pt x="4674" y="1287"/>
                  </a:lnTo>
                  <a:lnTo>
                    <a:pt x="4691" y="1319"/>
                  </a:lnTo>
                  <a:lnTo>
                    <a:pt x="4707" y="1336"/>
                  </a:lnTo>
                  <a:lnTo>
                    <a:pt x="4723" y="1352"/>
                  </a:lnTo>
                  <a:lnTo>
                    <a:pt x="4754" y="1448"/>
                  </a:lnTo>
                  <a:lnTo>
                    <a:pt x="4772" y="1448"/>
                  </a:lnTo>
                  <a:lnTo>
                    <a:pt x="4787" y="1464"/>
                  </a:lnTo>
                  <a:lnTo>
                    <a:pt x="4803" y="1481"/>
                  </a:lnTo>
                  <a:lnTo>
                    <a:pt x="4803" y="1528"/>
                  </a:lnTo>
                  <a:lnTo>
                    <a:pt x="4787" y="1561"/>
                  </a:lnTo>
                  <a:lnTo>
                    <a:pt x="4754" y="1577"/>
                  </a:lnTo>
                  <a:lnTo>
                    <a:pt x="4754" y="1609"/>
                  </a:lnTo>
                  <a:lnTo>
                    <a:pt x="4803" y="1657"/>
                  </a:lnTo>
                  <a:lnTo>
                    <a:pt x="4707" y="1657"/>
                  </a:lnTo>
                  <a:lnTo>
                    <a:pt x="4691" y="1673"/>
                  </a:lnTo>
                  <a:lnTo>
                    <a:pt x="4707" y="1705"/>
                  </a:lnTo>
                  <a:lnTo>
                    <a:pt x="4723" y="1722"/>
                  </a:lnTo>
                  <a:lnTo>
                    <a:pt x="4754" y="1738"/>
                  </a:lnTo>
                  <a:lnTo>
                    <a:pt x="4772" y="1769"/>
                  </a:lnTo>
                  <a:lnTo>
                    <a:pt x="4787" y="1786"/>
                  </a:lnTo>
                  <a:lnTo>
                    <a:pt x="4819" y="1786"/>
                  </a:lnTo>
                  <a:lnTo>
                    <a:pt x="4819" y="1802"/>
                  </a:lnTo>
                  <a:lnTo>
                    <a:pt x="4852" y="1818"/>
                  </a:lnTo>
                  <a:lnTo>
                    <a:pt x="4803" y="1850"/>
                  </a:lnTo>
                  <a:lnTo>
                    <a:pt x="4754" y="1914"/>
                  </a:lnTo>
                  <a:lnTo>
                    <a:pt x="4739" y="1979"/>
                  </a:lnTo>
                  <a:lnTo>
                    <a:pt x="4707" y="2010"/>
                  </a:lnTo>
                  <a:lnTo>
                    <a:pt x="4674" y="2010"/>
                  </a:lnTo>
                  <a:lnTo>
                    <a:pt x="4626" y="2027"/>
                  </a:lnTo>
                  <a:lnTo>
                    <a:pt x="4562" y="2075"/>
                  </a:lnTo>
                  <a:lnTo>
                    <a:pt x="4513" y="2075"/>
                  </a:lnTo>
                  <a:lnTo>
                    <a:pt x="4497" y="2075"/>
                  </a:lnTo>
                  <a:lnTo>
                    <a:pt x="4465" y="2075"/>
                  </a:lnTo>
                  <a:lnTo>
                    <a:pt x="4481" y="2140"/>
                  </a:lnTo>
                  <a:lnTo>
                    <a:pt x="4481" y="2172"/>
                  </a:lnTo>
                  <a:lnTo>
                    <a:pt x="4497" y="2204"/>
                  </a:lnTo>
                  <a:lnTo>
                    <a:pt x="4513" y="2253"/>
                  </a:lnTo>
                  <a:lnTo>
                    <a:pt x="4432" y="2284"/>
                  </a:lnTo>
                  <a:lnTo>
                    <a:pt x="4416" y="2284"/>
                  </a:lnTo>
                  <a:lnTo>
                    <a:pt x="4352" y="2284"/>
                  </a:lnTo>
                  <a:lnTo>
                    <a:pt x="4320" y="2333"/>
                  </a:lnTo>
                  <a:lnTo>
                    <a:pt x="4287" y="2381"/>
                  </a:lnTo>
                  <a:lnTo>
                    <a:pt x="4271" y="2461"/>
                  </a:lnTo>
                  <a:lnTo>
                    <a:pt x="4207" y="2494"/>
                  </a:lnTo>
                  <a:lnTo>
                    <a:pt x="4143" y="2510"/>
                  </a:lnTo>
                  <a:lnTo>
                    <a:pt x="4078" y="2526"/>
                  </a:lnTo>
                  <a:lnTo>
                    <a:pt x="4046" y="2541"/>
                  </a:lnTo>
                  <a:lnTo>
                    <a:pt x="3965" y="2541"/>
                  </a:lnTo>
                  <a:lnTo>
                    <a:pt x="3917" y="2526"/>
                  </a:lnTo>
                  <a:lnTo>
                    <a:pt x="3900" y="2510"/>
                  </a:lnTo>
                  <a:lnTo>
                    <a:pt x="3869" y="2494"/>
                  </a:lnTo>
                  <a:lnTo>
                    <a:pt x="3820" y="2461"/>
                  </a:lnTo>
                  <a:lnTo>
                    <a:pt x="3772" y="2429"/>
                  </a:lnTo>
                  <a:lnTo>
                    <a:pt x="3707" y="2414"/>
                  </a:lnTo>
                  <a:lnTo>
                    <a:pt x="3659" y="2414"/>
                  </a:lnTo>
                  <a:lnTo>
                    <a:pt x="3611" y="2445"/>
                  </a:lnTo>
                  <a:lnTo>
                    <a:pt x="3611" y="2461"/>
                  </a:lnTo>
                  <a:lnTo>
                    <a:pt x="3611" y="2494"/>
                  </a:lnTo>
                  <a:lnTo>
                    <a:pt x="3595" y="2541"/>
                  </a:lnTo>
                  <a:lnTo>
                    <a:pt x="3578" y="2606"/>
                  </a:lnTo>
                  <a:lnTo>
                    <a:pt x="3578" y="2671"/>
                  </a:lnTo>
                  <a:lnTo>
                    <a:pt x="3546" y="2655"/>
                  </a:lnTo>
                  <a:lnTo>
                    <a:pt x="3498" y="2655"/>
                  </a:lnTo>
                  <a:lnTo>
                    <a:pt x="3433" y="2655"/>
                  </a:lnTo>
                  <a:lnTo>
                    <a:pt x="3385" y="2639"/>
                  </a:lnTo>
                  <a:lnTo>
                    <a:pt x="3337" y="2590"/>
                  </a:lnTo>
                  <a:lnTo>
                    <a:pt x="3305" y="2557"/>
                  </a:lnTo>
                  <a:lnTo>
                    <a:pt x="3305" y="2590"/>
                  </a:lnTo>
                  <a:lnTo>
                    <a:pt x="3305" y="2622"/>
                  </a:lnTo>
                  <a:lnTo>
                    <a:pt x="3256" y="2671"/>
                  </a:lnTo>
                  <a:lnTo>
                    <a:pt x="3191" y="2702"/>
                  </a:lnTo>
                  <a:lnTo>
                    <a:pt x="3127" y="2719"/>
                  </a:lnTo>
                  <a:lnTo>
                    <a:pt x="3127" y="2783"/>
                  </a:lnTo>
                  <a:lnTo>
                    <a:pt x="3111" y="2847"/>
                  </a:lnTo>
                  <a:lnTo>
                    <a:pt x="3046" y="2880"/>
                  </a:lnTo>
                  <a:lnTo>
                    <a:pt x="3030" y="2912"/>
                  </a:lnTo>
                  <a:lnTo>
                    <a:pt x="3030" y="2992"/>
                  </a:lnTo>
                  <a:lnTo>
                    <a:pt x="2983" y="3025"/>
                  </a:lnTo>
                  <a:lnTo>
                    <a:pt x="2966" y="3072"/>
                  </a:lnTo>
                  <a:lnTo>
                    <a:pt x="2950" y="3121"/>
                  </a:lnTo>
                  <a:lnTo>
                    <a:pt x="2934" y="3186"/>
                  </a:lnTo>
                  <a:lnTo>
                    <a:pt x="2918" y="3217"/>
                  </a:lnTo>
                  <a:lnTo>
                    <a:pt x="2885" y="3249"/>
                  </a:lnTo>
                  <a:lnTo>
                    <a:pt x="2853" y="3233"/>
                  </a:lnTo>
                  <a:lnTo>
                    <a:pt x="2804" y="3233"/>
                  </a:lnTo>
                  <a:lnTo>
                    <a:pt x="2773" y="3217"/>
                  </a:lnTo>
                  <a:lnTo>
                    <a:pt x="2757" y="3186"/>
                  </a:lnTo>
                  <a:lnTo>
                    <a:pt x="2757" y="3137"/>
                  </a:lnTo>
                  <a:lnTo>
                    <a:pt x="2724" y="3105"/>
                  </a:lnTo>
                  <a:lnTo>
                    <a:pt x="2740" y="3072"/>
                  </a:lnTo>
                  <a:lnTo>
                    <a:pt x="2724" y="3057"/>
                  </a:lnTo>
                  <a:lnTo>
                    <a:pt x="2724" y="3041"/>
                  </a:lnTo>
                  <a:lnTo>
                    <a:pt x="2724" y="2992"/>
                  </a:lnTo>
                  <a:lnTo>
                    <a:pt x="2692" y="2976"/>
                  </a:lnTo>
                  <a:lnTo>
                    <a:pt x="2659" y="2943"/>
                  </a:lnTo>
                  <a:lnTo>
                    <a:pt x="2596" y="2960"/>
                  </a:lnTo>
                  <a:lnTo>
                    <a:pt x="2596" y="2992"/>
                  </a:lnTo>
                  <a:lnTo>
                    <a:pt x="2596" y="3041"/>
                  </a:lnTo>
                  <a:lnTo>
                    <a:pt x="2579" y="3057"/>
                  </a:lnTo>
                  <a:lnTo>
                    <a:pt x="2531" y="3088"/>
                  </a:lnTo>
                  <a:lnTo>
                    <a:pt x="2547" y="3121"/>
                  </a:lnTo>
                  <a:lnTo>
                    <a:pt x="2515" y="3121"/>
                  </a:lnTo>
                  <a:lnTo>
                    <a:pt x="2515" y="3105"/>
                  </a:lnTo>
                  <a:lnTo>
                    <a:pt x="2498" y="3072"/>
                  </a:lnTo>
                  <a:lnTo>
                    <a:pt x="2451" y="3072"/>
                  </a:lnTo>
                  <a:lnTo>
                    <a:pt x="2451" y="3025"/>
                  </a:lnTo>
                  <a:lnTo>
                    <a:pt x="2466" y="2992"/>
                  </a:lnTo>
                  <a:lnTo>
                    <a:pt x="2482" y="2976"/>
                  </a:lnTo>
                  <a:lnTo>
                    <a:pt x="2435" y="2960"/>
                  </a:lnTo>
                  <a:lnTo>
                    <a:pt x="2418" y="2928"/>
                  </a:lnTo>
                  <a:lnTo>
                    <a:pt x="2386" y="2912"/>
                  </a:lnTo>
                  <a:lnTo>
                    <a:pt x="2370" y="2896"/>
                  </a:lnTo>
                  <a:lnTo>
                    <a:pt x="2386" y="2800"/>
                  </a:lnTo>
                  <a:lnTo>
                    <a:pt x="2337" y="2800"/>
                  </a:lnTo>
                  <a:lnTo>
                    <a:pt x="2305" y="2767"/>
                  </a:lnTo>
                  <a:lnTo>
                    <a:pt x="2289" y="2767"/>
                  </a:lnTo>
                  <a:lnTo>
                    <a:pt x="2257" y="2735"/>
                  </a:lnTo>
                  <a:lnTo>
                    <a:pt x="2257" y="2702"/>
                  </a:lnTo>
                  <a:lnTo>
                    <a:pt x="2209" y="2719"/>
                  </a:lnTo>
                  <a:lnTo>
                    <a:pt x="2111" y="2751"/>
                  </a:lnTo>
                  <a:lnTo>
                    <a:pt x="2096" y="2767"/>
                  </a:lnTo>
                  <a:lnTo>
                    <a:pt x="2144" y="2783"/>
                  </a:lnTo>
                  <a:lnTo>
                    <a:pt x="2128" y="2815"/>
                  </a:lnTo>
                  <a:lnTo>
                    <a:pt x="2111" y="2831"/>
                  </a:lnTo>
                  <a:lnTo>
                    <a:pt x="2096" y="2880"/>
                  </a:lnTo>
                  <a:lnTo>
                    <a:pt x="2064" y="2912"/>
                  </a:lnTo>
                  <a:lnTo>
                    <a:pt x="2048" y="2943"/>
                  </a:lnTo>
                  <a:lnTo>
                    <a:pt x="1999" y="2976"/>
                  </a:lnTo>
                  <a:lnTo>
                    <a:pt x="1967" y="2943"/>
                  </a:lnTo>
                  <a:lnTo>
                    <a:pt x="1950" y="2928"/>
                  </a:lnTo>
                  <a:lnTo>
                    <a:pt x="1919" y="2896"/>
                  </a:lnTo>
                  <a:lnTo>
                    <a:pt x="1854" y="2863"/>
                  </a:lnTo>
                  <a:lnTo>
                    <a:pt x="1854" y="2912"/>
                  </a:lnTo>
                  <a:lnTo>
                    <a:pt x="1822" y="2896"/>
                  </a:lnTo>
                  <a:lnTo>
                    <a:pt x="1822" y="2863"/>
                  </a:lnTo>
                  <a:lnTo>
                    <a:pt x="1822" y="2831"/>
                  </a:lnTo>
                  <a:lnTo>
                    <a:pt x="1789" y="2831"/>
                  </a:lnTo>
                  <a:lnTo>
                    <a:pt x="1757" y="2815"/>
                  </a:lnTo>
                  <a:lnTo>
                    <a:pt x="1742" y="2800"/>
                  </a:lnTo>
                  <a:lnTo>
                    <a:pt x="1709" y="2800"/>
                  </a:lnTo>
                  <a:lnTo>
                    <a:pt x="1677" y="2800"/>
                  </a:lnTo>
                  <a:lnTo>
                    <a:pt x="1628" y="2719"/>
                  </a:lnTo>
                  <a:lnTo>
                    <a:pt x="1612" y="2719"/>
                  </a:lnTo>
                  <a:lnTo>
                    <a:pt x="1596" y="2751"/>
                  </a:lnTo>
                  <a:lnTo>
                    <a:pt x="1516" y="2735"/>
                  </a:lnTo>
                  <a:lnTo>
                    <a:pt x="1483" y="2751"/>
                  </a:lnTo>
                  <a:lnTo>
                    <a:pt x="1467" y="2735"/>
                  </a:lnTo>
                  <a:lnTo>
                    <a:pt x="1451" y="2702"/>
                  </a:lnTo>
                  <a:lnTo>
                    <a:pt x="1435" y="2655"/>
                  </a:lnTo>
                  <a:lnTo>
                    <a:pt x="1418" y="2639"/>
                  </a:lnTo>
                  <a:lnTo>
                    <a:pt x="1418" y="2622"/>
                  </a:lnTo>
                  <a:lnTo>
                    <a:pt x="1402" y="2590"/>
                  </a:lnTo>
                  <a:lnTo>
                    <a:pt x="1371" y="2557"/>
                  </a:lnTo>
                  <a:lnTo>
                    <a:pt x="1338" y="2541"/>
                  </a:lnTo>
                  <a:lnTo>
                    <a:pt x="1290" y="2541"/>
                  </a:lnTo>
                  <a:lnTo>
                    <a:pt x="1257" y="2510"/>
                  </a:lnTo>
                  <a:lnTo>
                    <a:pt x="1225" y="2477"/>
                  </a:lnTo>
                  <a:lnTo>
                    <a:pt x="1225" y="2429"/>
                  </a:lnTo>
                  <a:lnTo>
                    <a:pt x="1257" y="2316"/>
                  </a:lnTo>
                  <a:lnTo>
                    <a:pt x="1257" y="2253"/>
                  </a:lnTo>
                  <a:lnTo>
                    <a:pt x="1257" y="2220"/>
                  </a:lnTo>
                  <a:lnTo>
                    <a:pt x="1274" y="2172"/>
                  </a:lnTo>
                  <a:lnTo>
                    <a:pt x="1290" y="2140"/>
                  </a:lnTo>
                  <a:lnTo>
                    <a:pt x="1274" y="2124"/>
                  </a:lnTo>
                  <a:lnTo>
                    <a:pt x="1257" y="2124"/>
                  </a:lnTo>
                  <a:lnTo>
                    <a:pt x="1274" y="2075"/>
                  </a:lnTo>
                  <a:lnTo>
                    <a:pt x="1257" y="2043"/>
                  </a:lnTo>
                  <a:lnTo>
                    <a:pt x="1241" y="2010"/>
                  </a:lnTo>
                  <a:lnTo>
                    <a:pt x="1257" y="1995"/>
                  </a:lnTo>
                  <a:lnTo>
                    <a:pt x="1274" y="1979"/>
                  </a:lnTo>
                  <a:lnTo>
                    <a:pt x="1274" y="1963"/>
                  </a:lnTo>
                  <a:lnTo>
                    <a:pt x="1210" y="1930"/>
                  </a:lnTo>
                  <a:lnTo>
                    <a:pt x="1161" y="1930"/>
                  </a:lnTo>
                  <a:lnTo>
                    <a:pt x="1112" y="1930"/>
                  </a:lnTo>
                  <a:lnTo>
                    <a:pt x="1096" y="1963"/>
                  </a:lnTo>
                  <a:lnTo>
                    <a:pt x="1048" y="1979"/>
                  </a:lnTo>
                  <a:lnTo>
                    <a:pt x="984" y="1979"/>
                  </a:lnTo>
                  <a:lnTo>
                    <a:pt x="903" y="1979"/>
                  </a:lnTo>
                  <a:lnTo>
                    <a:pt x="887" y="1995"/>
                  </a:lnTo>
                  <a:lnTo>
                    <a:pt x="855" y="2010"/>
                  </a:lnTo>
                  <a:lnTo>
                    <a:pt x="823" y="1995"/>
                  </a:lnTo>
                  <a:lnTo>
                    <a:pt x="790" y="1995"/>
                  </a:lnTo>
                  <a:lnTo>
                    <a:pt x="758" y="1995"/>
                  </a:lnTo>
                  <a:lnTo>
                    <a:pt x="725" y="1995"/>
                  </a:lnTo>
                  <a:lnTo>
                    <a:pt x="709" y="1979"/>
                  </a:lnTo>
                  <a:lnTo>
                    <a:pt x="662" y="1979"/>
                  </a:lnTo>
                  <a:lnTo>
                    <a:pt x="581" y="2010"/>
                  </a:lnTo>
                  <a:lnTo>
                    <a:pt x="564" y="2027"/>
                  </a:lnTo>
                  <a:lnTo>
                    <a:pt x="564" y="2043"/>
                  </a:lnTo>
                  <a:lnTo>
                    <a:pt x="532" y="2043"/>
                  </a:lnTo>
                  <a:lnTo>
                    <a:pt x="501" y="2027"/>
                  </a:lnTo>
                  <a:lnTo>
                    <a:pt x="501" y="1979"/>
                  </a:lnTo>
                  <a:lnTo>
                    <a:pt x="468" y="1963"/>
                  </a:lnTo>
                  <a:lnTo>
                    <a:pt x="452" y="1947"/>
                  </a:lnTo>
                  <a:lnTo>
                    <a:pt x="420" y="1930"/>
                  </a:lnTo>
                  <a:lnTo>
                    <a:pt x="403" y="1914"/>
                  </a:lnTo>
                  <a:lnTo>
                    <a:pt x="371" y="1883"/>
                  </a:lnTo>
                  <a:lnTo>
                    <a:pt x="355" y="1883"/>
                  </a:lnTo>
                  <a:lnTo>
                    <a:pt x="322" y="1883"/>
                  </a:lnTo>
                  <a:lnTo>
                    <a:pt x="291" y="1850"/>
                  </a:lnTo>
                  <a:lnTo>
                    <a:pt x="275" y="1834"/>
                  </a:lnTo>
                  <a:lnTo>
                    <a:pt x="226" y="1818"/>
                  </a:lnTo>
                  <a:lnTo>
                    <a:pt x="177" y="1834"/>
                  </a:lnTo>
                  <a:lnTo>
                    <a:pt x="161" y="1867"/>
                  </a:lnTo>
                  <a:lnTo>
                    <a:pt x="114" y="1850"/>
                  </a:lnTo>
                  <a:lnTo>
                    <a:pt x="81" y="1818"/>
                  </a:lnTo>
                  <a:lnTo>
                    <a:pt x="65" y="1802"/>
                  </a:lnTo>
                  <a:lnTo>
                    <a:pt x="49" y="1753"/>
                  </a:lnTo>
                  <a:lnTo>
                    <a:pt x="33" y="1722"/>
                  </a:lnTo>
                  <a:lnTo>
                    <a:pt x="0" y="1673"/>
                  </a:lnTo>
                  <a:lnTo>
                    <a:pt x="16" y="1657"/>
                  </a:lnTo>
                  <a:lnTo>
                    <a:pt x="16" y="1624"/>
                  </a:lnTo>
                  <a:lnTo>
                    <a:pt x="65" y="1593"/>
                  </a:lnTo>
                  <a:lnTo>
                    <a:pt x="114" y="1561"/>
                  </a:lnTo>
                  <a:lnTo>
                    <a:pt x="114" y="1544"/>
                  </a:lnTo>
                  <a:lnTo>
                    <a:pt x="130" y="1528"/>
                  </a:lnTo>
                  <a:lnTo>
                    <a:pt x="146" y="1528"/>
                  </a:lnTo>
                  <a:lnTo>
                    <a:pt x="161" y="1528"/>
                  </a:lnTo>
                  <a:lnTo>
                    <a:pt x="194" y="1544"/>
                  </a:lnTo>
                  <a:lnTo>
                    <a:pt x="210" y="1544"/>
                  </a:lnTo>
                  <a:lnTo>
                    <a:pt x="226" y="1528"/>
                  </a:lnTo>
                  <a:lnTo>
                    <a:pt x="226" y="1577"/>
                  </a:lnTo>
                  <a:lnTo>
                    <a:pt x="258" y="1577"/>
                  </a:lnTo>
                  <a:lnTo>
                    <a:pt x="291" y="1577"/>
                  </a:lnTo>
                  <a:lnTo>
                    <a:pt x="307" y="1593"/>
                  </a:lnTo>
                  <a:lnTo>
                    <a:pt x="322" y="1609"/>
                  </a:lnTo>
                  <a:lnTo>
                    <a:pt x="340" y="1609"/>
                  </a:lnTo>
                  <a:lnTo>
                    <a:pt x="371" y="1609"/>
                  </a:lnTo>
                  <a:lnTo>
                    <a:pt x="387" y="1577"/>
                  </a:lnTo>
                  <a:lnTo>
                    <a:pt x="387" y="1544"/>
                  </a:lnTo>
                  <a:lnTo>
                    <a:pt x="387" y="1512"/>
                  </a:lnTo>
                  <a:lnTo>
                    <a:pt x="387" y="1496"/>
                  </a:lnTo>
                  <a:lnTo>
                    <a:pt x="403" y="1481"/>
                  </a:lnTo>
                  <a:lnTo>
                    <a:pt x="468" y="1432"/>
                  </a:lnTo>
                  <a:lnTo>
                    <a:pt x="468" y="1481"/>
                  </a:lnTo>
                  <a:lnTo>
                    <a:pt x="501" y="1512"/>
                  </a:lnTo>
                  <a:lnTo>
                    <a:pt x="532" y="1528"/>
                  </a:lnTo>
                  <a:lnTo>
                    <a:pt x="597" y="1544"/>
                  </a:lnTo>
                  <a:lnTo>
                    <a:pt x="629" y="1561"/>
                  </a:lnTo>
                  <a:lnTo>
                    <a:pt x="662" y="1561"/>
                  </a:lnTo>
                  <a:lnTo>
                    <a:pt x="693" y="1561"/>
                  </a:lnTo>
                  <a:lnTo>
                    <a:pt x="725" y="1544"/>
                  </a:lnTo>
                  <a:lnTo>
                    <a:pt x="742" y="1528"/>
                  </a:lnTo>
                  <a:lnTo>
                    <a:pt x="855" y="1544"/>
                  </a:lnTo>
                  <a:lnTo>
                    <a:pt x="870" y="1528"/>
                  </a:lnTo>
                  <a:lnTo>
                    <a:pt x="887" y="1528"/>
                  </a:lnTo>
                  <a:lnTo>
                    <a:pt x="870" y="1496"/>
                  </a:lnTo>
                  <a:lnTo>
                    <a:pt x="870" y="1464"/>
                  </a:lnTo>
                  <a:lnTo>
                    <a:pt x="903" y="1464"/>
                  </a:lnTo>
                  <a:lnTo>
                    <a:pt x="919" y="1496"/>
                  </a:lnTo>
                  <a:lnTo>
                    <a:pt x="935" y="1496"/>
                  </a:lnTo>
                  <a:lnTo>
                    <a:pt x="935" y="1481"/>
                  </a:lnTo>
                  <a:lnTo>
                    <a:pt x="951" y="1432"/>
                  </a:lnTo>
                  <a:lnTo>
                    <a:pt x="951" y="1400"/>
                  </a:lnTo>
                  <a:lnTo>
                    <a:pt x="984" y="1383"/>
                  </a:lnTo>
                  <a:lnTo>
                    <a:pt x="984" y="1367"/>
                  </a:lnTo>
                  <a:lnTo>
                    <a:pt x="968" y="1352"/>
                  </a:lnTo>
                  <a:lnTo>
                    <a:pt x="951" y="1352"/>
                  </a:lnTo>
                  <a:lnTo>
                    <a:pt x="935" y="1367"/>
                  </a:lnTo>
                  <a:lnTo>
                    <a:pt x="935" y="1336"/>
                  </a:lnTo>
                  <a:lnTo>
                    <a:pt x="935" y="1319"/>
                  </a:lnTo>
                  <a:lnTo>
                    <a:pt x="984" y="1319"/>
                  </a:lnTo>
                  <a:lnTo>
                    <a:pt x="984" y="1303"/>
                  </a:lnTo>
                  <a:lnTo>
                    <a:pt x="951" y="1287"/>
                  </a:lnTo>
                  <a:lnTo>
                    <a:pt x="919" y="1255"/>
                  </a:lnTo>
                  <a:lnTo>
                    <a:pt x="887" y="1222"/>
                  </a:lnTo>
                  <a:lnTo>
                    <a:pt x="887" y="1191"/>
                  </a:lnTo>
                  <a:lnTo>
                    <a:pt x="887" y="1175"/>
                  </a:lnTo>
                  <a:lnTo>
                    <a:pt x="919" y="1158"/>
                  </a:lnTo>
                  <a:lnTo>
                    <a:pt x="919" y="1126"/>
                  </a:lnTo>
                  <a:lnTo>
                    <a:pt x="935" y="1095"/>
                  </a:lnTo>
                  <a:lnTo>
                    <a:pt x="935" y="1078"/>
                  </a:lnTo>
                  <a:lnTo>
                    <a:pt x="935" y="1046"/>
                  </a:lnTo>
                  <a:lnTo>
                    <a:pt x="935" y="1030"/>
                  </a:lnTo>
                  <a:lnTo>
                    <a:pt x="951" y="1014"/>
                  </a:lnTo>
                  <a:lnTo>
                    <a:pt x="968" y="997"/>
                  </a:lnTo>
                  <a:lnTo>
                    <a:pt x="984" y="981"/>
                  </a:lnTo>
                  <a:lnTo>
                    <a:pt x="1016" y="997"/>
                  </a:lnTo>
                  <a:lnTo>
                    <a:pt x="1048" y="981"/>
                  </a:lnTo>
                  <a:lnTo>
                    <a:pt x="1064" y="965"/>
                  </a:lnTo>
                  <a:lnTo>
                    <a:pt x="1080" y="965"/>
                  </a:lnTo>
                  <a:lnTo>
                    <a:pt x="1112" y="997"/>
                  </a:lnTo>
                  <a:lnTo>
                    <a:pt x="1129" y="981"/>
                  </a:lnTo>
                  <a:lnTo>
                    <a:pt x="1145" y="981"/>
                  </a:lnTo>
                  <a:lnTo>
                    <a:pt x="1161" y="981"/>
                  </a:lnTo>
                  <a:lnTo>
                    <a:pt x="1177" y="981"/>
                  </a:lnTo>
                  <a:lnTo>
                    <a:pt x="1177" y="950"/>
                  </a:lnTo>
                  <a:lnTo>
                    <a:pt x="1194" y="933"/>
                  </a:lnTo>
                  <a:lnTo>
                    <a:pt x="1225" y="950"/>
                  </a:lnTo>
                  <a:lnTo>
                    <a:pt x="1225" y="917"/>
                  </a:lnTo>
                  <a:lnTo>
                    <a:pt x="1241" y="901"/>
                  </a:lnTo>
                  <a:lnTo>
                    <a:pt x="1257" y="885"/>
                  </a:lnTo>
                  <a:lnTo>
                    <a:pt x="1290" y="885"/>
                  </a:lnTo>
                  <a:lnTo>
                    <a:pt x="1338" y="869"/>
                  </a:lnTo>
                  <a:lnTo>
                    <a:pt x="1387" y="885"/>
                  </a:lnTo>
                  <a:lnTo>
                    <a:pt x="1418" y="901"/>
                  </a:lnTo>
                  <a:lnTo>
                    <a:pt x="1451" y="901"/>
                  </a:lnTo>
                  <a:lnTo>
                    <a:pt x="1499" y="917"/>
                  </a:lnTo>
                  <a:lnTo>
                    <a:pt x="1532" y="917"/>
                  </a:lnTo>
                  <a:lnTo>
                    <a:pt x="1581" y="917"/>
                  </a:lnTo>
                  <a:lnTo>
                    <a:pt x="1612" y="917"/>
                  </a:lnTo>
                  <a:lnTo>
                    <a:pt x="1644" y="901"/>
                  </a:lnTo>
                  <a:lnTo>
                    <a:pt x="1677" y="917"/>
                  </a:lnTo>
                  <a:lnTo>
                    <a:pt x="1693" y="917"/>
                  </a:lnTo>
                  <a:lnTo>
                    <a:pt x="1709" y="917"/>
                  </a:lnTo>
                  <a:lnTo>
                    <a:pt x="1709" y="885"/>
                  </a:lnTo>
                  <a:lnTo>
                    <a:pt x="1709" y="869"/>
                  </a:lnTo>
                  <a:lnTo>
                    <a:pt x="1742" y="885"/>
                  </a:lnTo>
                  <a:lnTo>
                    <a:pt x="1757" y="901"/>
                  </a:lnTo>
                  <a:lnTo>
                    <a:pt x="1773" y="869"/>
                  </a:lnTo>
                  <a:lnTo>
                    <a:pt x="1789" y="869"/>
                  </a:lnTo>
                  <a:lnTo>
                    <a:pt x="1789" y="901"/>
                  </a:lnTo>
                  <a:lnTo>
                    <a:pt x="1805" y="901"/>
                  </a:lnTo>
                  <a:lnTo>
                    <a:pt x="1838" y="885"/>
                  </a:lnTo>
                  <a:lnTo>
                    <a:pt x="1854" y="869"/>
                  </a:lnTo>
                  <a:lnTo>
                    <a:pt x="1886" y="836"/>
                  </a:lnTo>
                  <a:lnTo>
                    <a:pt x="1919" y="836"/>
                  </a:lnTo>
                  <a:lnTo>
                    <a:pt x="1919" y="805"/>
                  </a:lnTo>
                  <a:lnTo>
                    <a:pt x="1934" y="789"/>
                  </a:lnTo>
                  <a:lnTo>
                    <a:pt x="1934" y="740"/>
                  </a:lnTo>
                  <a:lnTo>
                    <a:pt x="1934" y="724"/>
                  </a:lnTo>
                  <a:lnTo>
                    <a:pt x="1950" y="724"/>
                  </a:lnTo>
                  <a:lnTo>
                    <a:pt x="1967" y="740"/>
                  </a:lnTo>
                  <a:lnTo>
                    <a:pt x="1983" y="724"/>
                  </a:lnTo>
                  <a:lnTo>
                    <a:pt x="1983" y="708"/>
                  </a:lnTo>
                  <a:lnTo>
                    <a:pt x="1983" y="691"/>
                  </a:lnTo>
                  <a:lnTo>
                    <a:pt x="1999" y="691"/>
                  </a:lnTo>
                  <a:lnTo>
                    <a:pt x="2015" y="708"/>
                  </a:lnTo>
                  <a:lnTo>
                    <a:pt x="2015" y="740"/>
                  </a:lnTo>
                  <a:lnTo>
                    <a:pt x="2015" y="789"/>
                  </a:lnTo>
                  <a:lnTo>
                    <a:pt x="2031" y="805"/>
                  </a:lnTo>
                  <a:lnTo>
                    <a:pt x="2048" y="789"/>
                  </a:lnTo>
                  <a:lnTo>
                    <a:pt x="2048" y="772"/>
                  </a:lnTo>
                  <a:lnTo>
                    <a:pt x="2064" y="740"/>
                  </a:lnTo>
                  <a:lnTo>
                    <a:pt x="2096" y="740"/>
                  </a:lnTo>
                  <a:lnTo>
                    <a:pt x="2111" y="740"/>
                  </a:lnTo>
                  <a:lnTo>
                    <a:pt x="2176" y="708"/>
                  </a:lnTo>
                  <a:lnTo>
                    <a:pt x="2192" y="708"/>
                  </a:lnTo>
                  <a:lnTo>
                    <a:pt x="2241" y="724"/>
                  </a:lnTo>
                  <a:lnTo>
                    <a:pt x="2257" y="708"/>
                  </a:lnTo>
                  <a:lnTo>
                    <a:pt x="2257" y="676"/>
                  </a:lnTo>
                  <a:lnTo>
                    <a:pt x="2305" y="660"/>
                  </a:lnTo>
                  <a:lnTo>
                    <a:pt x="2289" y="628"/>
                  </a:lnTo>
                  <a:lnTo>
                    <a:pt x="2305" y="628"/>
                  </a:lnTo>
                  <a:lnTo>
                    <a:pt x="2321" y="628"/>
                  </a:lnTo>
                  <a:lnTo>
                    <a:pt x="2337" y="628"/>
                  </a:lnTo>
                  <a:lnTo>
                    <a:pt x="2353" y="579"/>
                  </a:lnTo>
                  <a:lnTo>
                    <a:pt x="2386" y="547"/>
                  </a:lnTo>
                  <a:lnTo>
                    <a:pt x="2418" y="499"/>
                  </a:lnTo>
                  <a:lnTo>
                    <a:pt x="2466" y="466"/>
                  </a:lnTo>
                  <a:lnTo>
                    <a:pt x="2482" y="450"/>
                  </a:lnTo>
                  <a:lnTo>
                    <a:pt x="2498" y="434"/>
                  </a:lnTo>
                  <a:lnTo>
                    <a:pt x="2498" y="450"/>
                  </a:lnTo>
                  <a:lnTo>
                    <a:pt x="2498" y="466"/>
                  </a:lnTo>
                  <a:lnTo>
                    <a:pt x="2498" y="483"/>
                  </a:lnTo>
                  <a:lnTo>
                    <a:pt x="2482" y="499"/>
                  </a:lnTo>
                  <a:lnTo>
                    <a:pt x="2515" y="499"/>
                  </a:lnTo>
                  <a:lnTo>
                    <a:pt x="2547" y="483"/>
                  </a:lnTo>
                  <a:lnTo>
                    <a:pt x="2563" y="483"/>
                  </a:lnTo>
                  <a:lnTo>
                    <a:pt x="2563" y="531"/>
                  </a:lnTo>
                  <a:lnTo>
                    <a:pt x="2579" y="531"/>
                  </a:lnTo>
                  <a:lnTo>
                    <a:pt x="2596" y="531"/>
                  </a:lnTo>
                  <a:lnTo>
                    <a:pt x="2612" y="515"/>
                  </a:lnTo>
                  <a:lnTo>
                    <a:pt x="2612" y="483"/>
                  </a:lnTo>
                  <a:lnTo>
                    <a:pt x="2628" y="466"/>
                  </a:lnTo>
                  <a:lnTo>
                    <a:pt x="2676" y="434"/>
                  </a:lnTo>
                  <a:lnTo>
                    <a:pt x="2676" y="419"/>
                  </a:lnTo>
                  <a:lnTo>
                    <a:pt x="2676" y="403"/>
                  </a:lnTo>
                  <a:lnTo>
                    <a:pt x="2724" y="386"/>
                  </a:lnTo>
                  <a:lnTo>
                    <a:pt x="2724" y="354"/>
                  </a:lnTo>
                  <a:lnTo>
                    <a:pt x="2740" y="338"/>
                  </a:lnTo>
                  <a:lnTo>
                    <a:pt x="2757" y="338"/>
                  </a:lnTo>
                  <a:lnTo>
                    <a:pt x="2724" y="305"/>
                  </a:lnTo>
                  <a:lnTo>
                    <a:pt x="2724" y="290"/>
                  </a:lnTo>
                  <a:lnTo>
                    <a:pt x="2757" y="305"/>
                  </a:lnTo>
                  <a:lnTo>
                    <a:pt x="2757" y="274"/>
                  </a:lnTo>
                  <a:lnTo>
                    <a:pt x="2773" y="290"/>
                  </a:lnTo>
                  <a:lnTo>
                    <a:pt x="2773" y="258"/>
                  </a:lnTo>
                  <a:lnTo>
                    <a:pt x="2789" y="274"/>
                  </a:lnTo>
                  <a:lnTo>
                    <a:pt x="2789" y="242"/>
                  </a:lnTo>
                  <a:lnTo>
                    <a:pt x="2773" y="242"/>
                  </a:lnTo>
                  <a:lnTo>
                    <a:pt x="2757" y="209"/>
                  </a:lnTo>
                  <a:lnTo>
                    <a:pt x="2773" y="16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74" name="Freeform 12"/>
            <p:cNvSpPr>
              <a:spLocks/>
            </p:cNvSpPr>
            <p:nvPr/>
          </p:nvSpPr>
          <p:spPr bwMode="auto">
            <a:xfrm>
              <a:off x="6637" y="320"/>
              <a:ext cx="2426" cy="1625"/>
            </a:xfrm>
            <a:custGeom>
              <a:avLst/>
              <a:gdLst>
                <a:gd name="T0" fmla="*/ 22 w 4852"/>
                <a:gd name="T1" fmla="*/ 1 h 3249"/>
                <a:gd name="T2" fmla="*/ 24 w 4852"/>
                <a:gd name="T3" fmla="*/ 1 h 3249"/>
                <a:gd name="T4" fmla="*/ 24 w 4852"/>
                <a:gd name="T5" fmla="*/ 2 h 3249"/>
                <a:gd name="T6" fmla="*/ 25 w 4852"/>
                <a:gd name="T7" fmla="*/ 4 h 3249"/>
                <a:gd name="T8" fmla="*/ 26 w 4852"/>
                <a:gd name="T9" fmla="*/ 5 h 3249"/>
                <a:gd name="T10" fmla="*/ 28 w 4852"/>
                <a:gd name="T11" fmla="*/ 6 h 3249"/>
                <a:gd name="T12" fmla="*/ 29 w 4852"/>
                <a:gd name="T13" fmla="*/ 6 h 3249"/>
                <a:gd name="T14" fmla="*/ 30 w 4852"/>
                <a:gd name="T15" fmla="*/ 8 h 3249"/>
                <a:gd name="T16" fmla="*/ 31 w 4852"/>
                <a:gd name="T17" fmla="*/ 9 h 3249"/>
                <a:gd name="T18" fmla="*/ 31 w 4852"/>
                <a:gd name="T19" fmla="*/ 11 h 3249"/>
                <a:gd name="T20" fmla="*/ 34 w 4852"/>
                <a:gd name="T21" fmla="*/ 10 h 3249"/>
                <a:gd name="T22" fmla="*/ 36 w 4852"/>
                <a:gd name="T23" fmla="*/ 10 h 3249"/>
                <a:gd name="T24" fmla="*/ 36 w 4852"/>
                <a:gd name="T25" fmla="*/ 10 h 3249"/>
                <a:gd name="T26" fmla="*/ 37 w 4852"/>
                <a:gd name="T27" fmla="*/ 11 h 3249"/>
                <a:gd name="T28" fmla="*/ 38 w 4852"/>
                <a:gd name="T29" fmla="*/ 13 h 3249"/>
                <a:gd name="T30" fmla="*/ 38 w 4852"/>
                <a:gd name="T31" fmla="*/ 14 h 3249"/>
                <a:gd name="T32" fmla="*/ 38 w 4852"/>
                <a:gd name="T33" fmla="*/ 16 h 3249"/>
                <a:gd name="T34" fmla="*/ 36 w 4852"/>
                <a:gd name="T35" fmla="*/ 17 h 3249"/>
                <a:gd name="T36" fmla="*/ 34 w 4852"/>
                <a:gd name="T37" fmla="*/ 19 h 3249"/>
                <a:gd name="T38" fmla="*/ 30 w 4852"/>
                <a:gd name="T39" fmla="*/ 20 h 3249"/>
                <a:gd name="T40" fmla="*/ 28 w 4852"/>
                <a:gd name="T41" fmla="*/ 20 h 3249"/>
                <a:gd name="T42" fmla="*/ 26 w 4852"/>
                <a:gd name="T43" fmla="*/ 21 h 3249"/>
                <a:gd name="T44" fmla="*/ 24 w 4852"/>
                <a:gd name="T45" fmla="*/ 23 h 3249"/>
                <a:gd name="T46" fmla="*/ 22 w 4852"/>
                <a:gd name="T47" fmla="*/ 26 h 3249"/>
                <a:gd name="T48" fmla="*/ 21 w 4852"/>
                <a:gd name="T49" fmla="*/ 24 h 3249"/>
                <a:gd name="T50" fmla="*/ 20 w 4852"/>
                <a:gd name="T51" fmla="*/ 24 h 3249"/>
                <a:gd name="T52" fmla="*/ 19 w 4852"/>
                <a:gd name="T53" fmla="*/ 24 h 3249"/>
                <a:gd name="T54" fmla="*/ 19 w 4852"/>
                <a:gd name="T55" fmla="*/ 22 h 3249"/>
                <a:gd name="T56" fmla="*/ 17 w 4852"/>
                <a:gd name="T57" fmla="*/ 22 h 3249"/>
                <a:gd name="T58" fmla="*/ 15 w 4852"/>
                <a:gd name="T59" fmla="*/ 23 h 3249"/>
                <a:gd name="T60" fmla="*/ 13 w 4852"/>
                <a:gd name="T61" fmla="*/ 22 h 3249"/>
                <a:gd name="T62" fmla="*/ 11 w 4852"/>
                <a:gd name="T63" fmla="*/ 22 h 3249"/>
                <a:gd name="T64" fmla="*/ 10 w 4852"/>
                <a:gd name="T65" fmla="*/ 20 h 3249"/>
                <a:gd name="T66" fmla="*/ 9 w 4852"/>
                <a:gd name="T67" fmla="*/ 17 h 3249"/>
                <a:gd name="T68" fmla="*/ 9 w 4852"/>
                <a:gd name="T69" fmla="*/ 16 h 3249"/>
                <a:gd name="T70" fmla="*/ 7 w 4852"/>
                <a:gd name="T71" fmla="*/ 16 h 3249"/>
                <a:gd name="T72" fmla="*/ 5 w 4852"/>
                <a:gd name="T73" fmla="*/ 16 h 3249"/>
                <a:gd name="T74" fmla="*/ 3 w 4852"/>
                <a:gd name="T75" fmla="*/ 16 h 3249"/>
                <a:gd name="T76" fmla="*/ 1 w 4852"/>
                <a:gd name="T77" fmla="*/ 15 h 3249"/>
                <a:gd name="T78" fmla="*/ 0 w 4852"/>
                <a:gd name="T79" fmla="*/ 14 h 3249"/>
                <a:gd name="T80" fmla="*/ 1 w 4852"/>
                <a:gd name="T81" fmla="*/ 12 h 3249"/>
                <a:gd name="T82" fmla="*/ 2 w 4852"/>
                <a:gd name="T83" fmla="*/ 13 h 3249"/>
                <a:gd name="T84" fmla="*/ 3 w 4852"/>
                <a:gd name="T85" fmla="*/ 12 h 3249"/>
                <a:gd name="T86" fmla="*/ 5 w 4852"/>
                <a:gd name="T87" fmla="*/ 13 h 3249"/>
                <a:gd name="T88" fmla="*/ 7 w 4852"/>
                <a:gd name="T89" fmla="*/ 12 h 3249"/>
                <a:gd name="T90" fmla="*/ 7 w 4852"/>
                <a:gd name="T91" fmla="*/ 11 h 3249"/>
                <a:gd name="T92" fmla="*/ 6 w 4852"/>
                <a:gd name="T93" fmla="*/ 10 h 3249"/>
                <a:gd name="T94" fmla="*/ 7 w 4852"/>
                <a:gd name="T95" fmla="*/ 9 h 3249"/>
                <a:gd name="T96" fmla="*/ 9 w 4852"/>
                <a:gd name="T97" fmla="*/ 8 h 3249"/>
                <a:gd name="T98" fmla="*/ 9 w 4852"/>
                <a:gd name="T99" fmla="*/ 8 h 3249"/>
                <a:gd name="T100" fmla="*/ 11 w 4852"/>
                <a:gd name="T101" fmla="*/ 8 h 3249"/>
                <a:gd name="T102" fmla="*/ 13 w 4852"/>
                <a:gd name="T103" fmla="*/ 7 h 3249"/>
                <a:gd name="T104" fmla="*/ 14 w 4852"/>
                <a:gd name="T105" fmla="*/ 7 h 3249"/>
                <a:gd name="T106" fmla="*/ 15 w 4852"/>
                <a:gd name="T107" fmla="*/ 6 h 3249"/>
                <a:gd name="T108" fmla="*/ 15 w 4852"/>
                <a:gd name="T109" fmla="*/ 7 h 3249"/>
                <a:gd name="T110" fmla="*/ 18 w 4852"/>
                <a:gd name="T111" fmla="*/ 6 h 3249"/>
                <a:gd name="T112" fmla="*/ 19 w 4852"/>
                <a:gd name="T113" fmla="*/ 5 h 3249"/>
                <a:gd name="T114" fmla="*/ 19 w 4852"/>
                <a:gd name="T115" fmla="*/ 4 h 3249"/>
                <a:gd name="T116" fmla="*/ 20 w 4852"/>
                <a:gd name="T117" fmla="*/ 5 h 3249"/>
                <a:gd name="T118" fmla="*/ 21 w 4852"/>
                <a:gd name="T119" fmla="*/ 3 h 3249"/>
                <a:gd name="T120" fmla="*/ 21 w 4852"/>
                <a:gd name="T121" fmla="*/ 3 h 324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852"/>
                <a:gd name="T184" fmla="*/ 0 h 3249"/>
                <a:gd name="T185" fmla="*/ 4852 w 4852"/>
                <a:gd name="T186" fmla="*/ 3249 h 324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852" h="3249">
                  <a:moveTo>
                    <a:pt x="2773" y="160"/>
                  </a:moveTo>
                  <a:lnTo>
                    <a:pt x="2789" y="160"/>
                  </a:lnTo>
                  <a:lnTo>
                    <a:pt x="2804" y="160"/>
                  </a:lnTo>
                  <a:lnTo>
                    <a:pt x="2789" y="145"/>
                  </a:lnTo>
                  <a:lnTo>
                    <a:pt x="2789" y="129"/>
                  </a:lnTo>
                  <a:lnTo>
                    <a:pt x="2789" y="113"/>
                  </a:lnTo>
                  <a:lnTo>
                    <a:pt x="2804" y="113"/>
                  </a:lnTo>
                  <a:lnTo>
                    <a:pt x="2837" y="97"/>
                  </a:lnTo>
                  <a:lnTo>
                    <a:pt x="2837" y="80"/>
                  </a:lnTo>
                  <a:lnTo>
                    <a:pt x="2869" y="97"/>
                  </a:lnTo>
                  <a:lnTo>
                    <a:pt x="2902" y="48"/>
                  </a:lnTo>
                  <a:lnTo>
                    <a:pt x="2983" y="17"/>
                  </a:lnTo>
                  <a:lnTo>
                    <a:pt x="2998" y="0"/>
                  </a:lnTo>
                  <a:lnTo>
                    <a:pt x="3046" y="0"/>
                  </a:lnTo>
                  <a:lnTo>
                    <a:pt x="3063" y="17"/>
                  </a:lnTo>
                  <a:lnTo>
                    <a:pt x="3175" y="33"/>
                  </a:lnTo>
                  <a:lnTo>
                    <a:pt x="3175" y="48"/>
                  </a:lnTo>
                  <a:lnTo>
                    <a:pt x="3160" y="80"/>
                  </a:lnTo>
                  <a:lnTo>
                    <a:pt x="3144" y="97"/>
                  </a:lnTo>
                  <a:lnTo>
                    <a:pt x="3111" y="113"/>
                  </a:lnTo>
                  <a:lnTo>
                    <a:pt x="3095" y="129"/>
                  </a:lnTo>
                  <a:lnTo>
                    <a:pt x="3127" y="160"/>
                  </a:lnTo>
                  <a:lnTo>
                    <a:pt x="3160" y="193"/>
                  </a:lnTo>
                  <a:lnTo>
                    <a:pt x="3160" y="209"/>
                  </a:lnTo>
                  <a:lnTo>
                    <a:pt x="3160" y="225"/>
                  </a:lnTo>
                  <a:lnTo>
                    <a:pt x="3160" y="242"/>
                  </a:lnTo>
                  <a:lnTo>
                    <a:pt x="3175" y="258"/>
                  </a:lnTo>
                  <a:lnTo>
                    <a:pt x="3224" y="242"/>
                  </a:lnTo>
                  <a:lnTo>
                    <a:pt x="3256" y="242"/>
                  </a:lnTo>
                  <a:lnTo>
                    <a:pt x="3289" y="225"/>
                  </a:lnTo>
                  <a:lnTo>
                    <a:pt x="3305" y="242"/>
                  </a:lnTo>
                  <a:lnTo>
                    <a:pt x="3289" y="386"/>
                  </a:lnTo>
                  <a:lnTo>
                    <a:pt x="3305" y="403"/>
                  </a:lnTo>
                  <a:lnTo>
                    <a:pt x="3337" y="450"/>
                  </a:lnTo>
                  <a:lnTo>
                    <a:pt x="3352" y="466"/>
                  </a:lnTo>
                  <a:lnTo>
                    <a:pt x="3352" y="531"/>
                  </a:lnTo>
                  <a:lnTo>
                    <a:pt x="3352" y="547"/>
                  </a:lnTo>
                  <a:lnTo>
                    <a:pt x="3385" y="579"/>
                  </a:lnTo>
                  <a:lnTo>
                    <a:pt x="3401" y="611"/>
                  </a:lnTo>
                  <a:lnTo>
                    <a:pt x="3417" y="611"/>
                  </a:lnTo>
                  <a:lnTo>
                    <a:pt x="3433" y="676"/>
                  </a:lnTo>
                  <a:lnTo>
                    <a:pt x="3450" y="708"/>
                  </a:lnTo>
                  <a:lnTo>
                    <a:pt x="3482" y="708"/>
                  </a:lnTo>
                  <a:lnTo>
                    <a:pt x="3498" y="676"/>
                  </a:lnTo>
                  <a:lnTo>
                    <a:pt x="3530" y="660"/>
                  </a:lnTo>
                  <a:lnTo>
                    <a:pt x="3595" y="676"/>
                  </a:lnTo>
                  <a:lnTo>
                    <a:pt x="3643" y="676"/>
                  </a:lnTo>
                  <a:lnTo>
                    <a:pt x="3676" y="691"/>
                  </a:lnTo>
                  <a:lnTo>
                    <a:pt x="3707" y="676"/>
                  </a:lnTo>
                  <a:lnTo>
                    <a:pt x="3739" y="660"/>
                  </a:lnTo>
                  <a:lnTo>
                    <a:pt x="3772" y="660"/>
                  </a:lnTo>
                  <a:lnTo>
                    <a:pt x="3788" y="676"/>
                  </a:lnTo>
                  <a:lnTo>
                    <a:pt x="3788" y="691"/>
                  </a:lnTo>
                  <a:lnTo>
                    <a:pt x="3788" y="708"/>
                  </a:lnTo>
                  <a:lnTo>
                    <a:pt x="3820" y="724"/>
                  </a:lnTo>
                  <a:lnTo>
                    <a:pt x="3820" y="740"/>
                  </a:lnTo>
                  <a:lnTo>
                    <a:pt x="3820" y="756"/>
                  </a:lnTo>
                  <a:lnTo>
                    <a:pt x="3853" y="805"/>
                  </a:lnTo>
                  <a:lnTo>
                    <a:pt x="3900" y="821"/>
                  </a:lnTo>
                  <a:lnTo>
                    <a:pt x="3933" y="852"/>
                  </a:lnTo>
                  <a:lnTo>
                    <a:pt x="3965" y="885"/>
                  </a:lnTo>
                  <a:lnTo>
                    <a:pt x="3981" y="869"/>
                  </a:lnTo>
                  <a:lnTo>
                    <a:pt x="3998" y="901"/>
                  </a:lnTo>
                  <a:lnTo>
                    <a:pt x="3949" y="933"/>
                  </a:lnTo>
                  <a:lnTo>
                    <a:pt x="3965" y="950"/>
                  </a:lnTo>
                  <a:lnTo>
                    <a:pt x="3981" y="997"/>
                  </a:lnTo>
                  <a:lnTo>
                    <a:pt x="3998" y="1030"/>
                  </a:lnTo>
                  <a:lnTo>
                    <a:pt x="4014" y="1046"/>
                  </a:lnTo>
                  <a:lnTo>
                    <a:pt x="4046" y="1078"/>
                  </a:lnTo>
                  <a:lnTo>
                    <a:pt x="4030" y="1095"/>
                  </a:lnTo>
                  <a:lnTo>
                    <a:pt x="4030" y="1126"/>
                  </a:lnTo>
                  <a:lnTo>
                    <a:pt x="4030" y="1142"/>
                  </a:lnTo>
                  <a:lnTo>
                    <a:pt x="4030" y="1158"/>
                  </a:lnTo>
                  <a:lnTo>
                    <a:pt x="4046" y="1191"/>
                  </a:lnTo>
                  <a:lnTo>
                    <a:pt x="4030" y="1207"/>
                  </a:lnTo>
                  <a:lnTo>
                    <a:pt x="4030" y="1222"/>
                  </a:lnTo>
                  <a:lnTo>
                    <a:pt x="4046" y="1238"/>
                  </a:lnTo>
                  <a:lnTo>
                    <a:pt x="4063" y="1287"/>
                  </a:lnTo>
                  <a:lnTo>
                    <a:pt x="4078" y="1287"/>
                  </a:lnTo>
                  <a:lnTo>
                    <a:pt x="4094" y="1287"/>
                  </a:lnTo>
                  <a:lnTo>
                    <a:pt x="4094" y="1255"/>
                  </a:lnTo>
                  <a:lnTo>
                    <a:pt x="4110" y="1255"/>
                  </a:lnTo>
                  <a:lnTo>
                    <a:pt x="4143" y="1271"/>
                  </a:lnTo>
                  <a:lnTo>
                    <a:pt x="4159" y="1287"/>
                  </a:lnTo>
                  <a:lnTo>
                    <a:pt x="4239" y="1303"/>
                  </a:lnTo>
                  <a:lnTo>
                    <a:pt x="4255" y="1287"/>
                  </a:lnTo>
                  <a:lnTo>
                    <a:pt x="4287" y="1255"/>
                  </a:lnTo>
                  <a:lnTo>
                    <a:pt x="4320" y="1255"/>
                  </a:lnTo>
                  <a:lnTo>
                    <a:pt x="4336" y="1222"/>
                  </a:lnTo>
                  <a:lnTo>
                    <a:pt x="4368" y="1207"/>
                  </a:lnTo>
                  <a:lnTo>
                    <a:pt x="4385" y="1191"/>
                  </a:lnTo>
                  <a:lnTo>
                    <a:pt x="4401" y="1207"/>
                  </a:lnTo>
                  <a:lnTo>
                    <a:pt x="4432" y="1191"/>
                  </a:lnTo>
                  <a:lnTo>
                    <a:pt x="4449" y="1191"/>
                  </a:lnTo>
                  <a:lnTo>
                    <a:pt x="4465" y="1191"/>
                  </a:lnTo>
                  <a:lnTo>
                    <a:pt x="4481" y="1222"/>
                  </a:lnTo>
                  <a:lnTo>
                    <a:pt x="4497" y="1222"/>
                  </a:lnTo>
                  <a:lnTo>
                    <a:pt x="4513" y="1207"/>
                  </a:lnTo>
                  <a:lnTo>
                    <a:pt x="4513" y="1191"/>
                  </a:lnTo>
                  <a:lnTo>
                    <a:pt x="4546" y="1191"/>
                  </a:lnTo>
                  <a:lnTo>
                    <a:pt x="4593" y="1191"/>
                  </a:lnTo>
                  <a:lnTo>
                    <a:pt x="4593" y="1207"/>
                  </a:lnTo>
                  <a:lnTo>
                    <a:pt x="4593" y="1222"/>
                  </a:lnTo>
                  <a:lnTo>
                    <a:pt x="4593" y="1238"/>
                  </a:lnTo>
                  <a:lnTo>
                    <a:pt x="4610" y="1238"/>
                  </a:lnTo>
                  <a:lnTo>
                    <a:pt x="4610" y="1207"/>
                  </a:lnTo>
                  <a:lnTo>
                    <a:pt x="4626" y="1207"/>
                  </a:lnTo>
                  <a:lnTo>
                    <a:pt x="4642" y="1207"/>
                  </a:lnTo>
                  <a:lnTo>
                    <a:pt x="4658" y="1222"/>
                  </a:lnTo>
                  <a:lnTo>
                    <a:pt x="4658" y="1238"/>
                  </a:lnTo>
                  <a:lnTo>
                    <a:pt x="4674" y="1287"/>
                  </a:lnTo>
                  <a:lnTo>
                    <a:pt x="4691" y="1319"/>
                  </a:lnTo>
                  <a:lnTo>
                    <a:pt x="4707" y="1336"/>
                  </a:lnTo>
                  <a:lnTo>
                    <a:pt x="4723" y="1352"/>
                  </a:lnTo>
                  <a:lnTo>
                    <a:pt x="4754" y="1448"/>
                  </a:lnTo>
                  <a:lnTo>
                    <a:pt x="4772" y="1448"/>
                  </a:lnTo>
                  <a:lnTo>
                    <a:pt x="4787" y="1464"/>
                  </a:lnTo>
                  <a:lnTo>
                    <a:pt x="4803" y="1481"/>
                  </a:lnTo>
                  <a:lnTo>
                    <a:pt x="4803" y="1528"/>
                  </a:lnTo>
                  <a:lnTo>
                    <a:pt x="4787" y="1561"/>
                  </a:lnTo>
                  <a:lnTo>
                    <a:pt x="4754" y="1577"/>
                  </a:lnTo>
                  <a:lnTo>
                    <a:pt x="4754" y="1609"/>
                  </a:lnTo>
                  <a:lnTo>
                    <a:pt x="4803" y="1657"/>
                  </a:lnTo>
                  <a:lnTo>
                    <a:pt x="4707" y="1657"/>
                  </a:lnTo>
                  <a:lnTo>
                    <a:pt x="4691" y="1673"/>
                  </a:lnTo>
                  <a:lnTo>
                    <a:pt x="4707" y="1705"/>
                  </a:lnTo>
                  <a:lnTo>
                    <a:pt x="4723" y="1722"/>
                  </a:lnTo>
                  <a:lnTo>
                    <a:pt x="4754" y="1738"/>
                  </a:lnTo>
                  <a:lnTo>
                    <a:pt x="4772" y="1769"/>
                  </a:lnTo>
                  <a:lnTo>
                    <a:pt x="4787" y="1786"/>
                  </a:lnTo>
                  <a:lnTo>
                    <a:pt x="4819" y="1786"/>
                  </a:lnTo>
                  <a:lnTo>
                    <a:pt x="4819" y="1802"/>
                  </a:lnTo>
                  <a:lnTo>
                    <a:pt x="4852" y="1818"/>
                  </a:lnTo>
                  <a:lnTo>
                    <a:pt x="4803" y="1850"/>
                  </a:lnTo>
                  <a:lnTo>
                    <a:pt x="4754" y="1914"/>
                  </a:lnTo>
                  <a:lnTo>
                    <a:pt x="4739" y="1979"/>
                  </a:lnTo>
                  <a:lnTo>
                    <a:pt x="4707" y="2010"/>
                  </a:lnTo>
                  <a:lnTo>
                    <a:pt x="4674" y="2010"/>
                  </a:lnTo>
                  <a:lnTo>
                    <a:pt x="4626" y="2027"/>
                  </a:lnTo>
                  <a:lnTo>
                    <a:pt x="4562" y="2075"/>
                  </a:lnTo>
                  <a:lnTo>
                    <a:pt x="4513" y="2075"/>
                  </a:lnTo>
                  <a:lnTo>
                    <a:pt x="4497" y="2075"/>
                  </a:lnTo>
                  <a:lnTo>
                    <a:pt x="4465" y="2075"/>
                  </a:lnTo>
                  <a:lnTo>
                    <a:pt x="4481" y="2140"/>
                  </a:lnTo>
                  <a:lnTo>
                    <a:pt x="4481" y="2172"/>
                  </a:lnTo>
                  <a:lnTo>
                    <a:pt x="4497" y="2204"/>
                  </a:lnTo>
                  <a:lnTo>
                    <a:pt x="4513" y="2253"/>
                  </a:lnTo>
                  <a:lnTo>
                    <a:pt x="4432" y="2284"/>
                  </a:lnTo>
                  <a:lnTo>
                    <a:pt x="4416" y="2284"/>
                  </a:lnTo>
                  <a:lnTo>
                    <a:pt x="4352" y="2284"/>
                  </a:lnTo>
                  <a:lnTo>
                    <a:pt x="4320" y="2333"/>
                  </a:lnTo>
                  <a:lnTo>
                    <a:pt x="4287" y="2381"/>
                  </a:lnTo>
                  <a:lnTo>
                    <a:pt x="4271" y="2461"/>
                  </a:lnTo>
                  <a:lnTo>
                    <a:pt x="4207" y="2494"/>
                  </a:lnTo>
                  <a:lnTo>
                    <a:pt x="4143" y="2510"/>
                  </a:lnTo>
                  <a:lnTo>
                    <a:pt x="4078" y="2526"/>
                  </a:lnTo>
                  <a:lnTo>
                    <a:pt x="4046" y="2541"/>
                  </a:lnTo>
                  <a:lnTo>
                    <a:pt x="3965" y="2541"/>
                  </a:lnTo>
                  <a:lnTo>
                    <a:pt x="3917" y="2526"/>
                  </a:lnTo>
                  <a:lnTo>
                    <a:pt x="3900" y="2510"/>
                  </a:lnTo>
                  <a:lnTo>
                    <a:pt x="3869" y="2494"/>
                  </a:lnTo>
                  <a:lnTo>
                    <a:pt x="3820" y="2461"/>
                  </a:lnTo>
                  <a:lnTo>
                    <a:pt x="3772" y="2429"/>
                  </a:lnTo>
                  <a:lnTo>
                    <a:pt x="3707" y="2414"/>
                  </a:lnTo>
                  <a:lnTo>
                    <a:pt x="3659" y="2414"/>
                  </a:lnTo>
                  <a:lnTo>
                    <a:pt x="3611" y="2445"/>
                  </a:lnTo>
                  <a:lnTo>
                    <a:pt x="3611" y="2461"/>
                  </a:lnTo>
                  <a:lnTo>
                    <a:pt x="3611" y="2494"/>
                  </a:lnTo>
                  <a:lnTo>
                    <a:pt x="3595" y="2541"/>
                  </a:lnTo>
                  <a:lnTo>
                    <a:pt x="3578" y="2606"/>
                  </a:lnTo>
                  <a:lnTo>
                    <a:pt x="3578" y="2671"/>
                  </a:lnTo>
                  <a:lnTo>
                    <a:pt x="3546" y="2655"/>
                  </a:lnTo>
                  <a:lnTo>
                    <a:pt x="3498" y="2655"/>
                  </a:lnTo>
                  <a:lnTo>
                    <a:pt x="3433" y="2655"/>
                  </a:lnTo>
                  <a:lnTo>
                    <a:pt x="3385" y="2639"/>
                  </a:lnTo>
                  <a:lnTo>
                    <a:pt x="3337" y="2590"/>
                  </a:lnTo>
                  <a:lnTo>
                    <a:pt x="3305" y="2557"/>
                  </a:lnTo>
                  <a:lnTo>
                    <a:pt x="3305" y="2590"/>
                  </a:lnTo>
                  <a:lnTo>
                    <a:pt x="3305" y="2622"/>
                  </a:lnTo>
                  <a:lnTo>
                    <a:pt x="3256" y="2671"/>
                  </a:lnTo>
                  <a:lnTo>
                    <a:pt x="3191" y="2702"/>
                  </a:lnTo>
                  <a:lnTo>
                    <a:pt x="3127" y="2719"/>
                  </a:lnTo>
                  <a:lnTo>
                    <a:pt x="3127" y="2783"/>
                  </a:lnTo>
                  <a:lnTo>
                    <a:pt x="3111" y="2847"/>
                  </a:lnTo>
                  <a:lnTo>
                    <a:pt x="3046" y="2880"/>
                  </a:lnTo>
                  <a:lnTo>
                    <a:pt x="3030" y="2912"/>
                  </a:lnTo>
                  <a:lnTo>
                    <a:pt x="3030" y="2992"/>
                  </a:lnTo>
                  <a:lnTo>
                    <a:pt x="2983" y="3025"/>
                  </a:lnTo>
                  <a:lnTo>
                    <a:pt x="2966" y="3072"/>
                  </a:lnTo>
                  <a:lnTo>
                    <a:pt x="2950" y="3121"/>
                  </a:lnTo>
                  <a:lnTo>
                    <a:pt x="2934" y="3186"/>
                  </a:lnTo>
                  <a:lnTo>
                    <a:pt x="2918" y="3217"/>
                  </a:lnTo>
                  <a:lnTo>
                    <a:pt x="2885" y="3249"/>
                  </a:lnTo>
                  <a:lnTo>
                    <a:pt x="2853" y="3233"/>
                  </a:lnTo>
                  <a:lnTo>
                    <a:pt x="2804" y="3233"/>
                  </a:lnTo>
                  <a:lnTo>
                    <a:pt x="2773" y="3217"/>
                  </a:lnTo>
                  <a:lnTo>
                    <a:pt x="2757" y="3186"/>
                  </a:lnTo>
                  <a:lnTo>
                    <a:pt x="2757" y="3137"/>
                  </a:lnTo>
                  <a:lnTo>
                    <a:pt x="2724" y="3105"/>
                  </a:lnTo>
                  <a:lnTo>
                    <a:pt x="2740" y="3072"/>
                  </a:lnTo>
                  <a:lnTo>
                    <a:pt x="2724" y="3057"/>
                  </a:lnTo>
                  <a:lnTo>
                    <a:pt x="2724" y="3041"/>
                  </a:lnTo>
                  <a:lnTo>
                    <a:pt x="2724" y="2992"/>
                  </a:lnTo>
                  <a:lnTo>
                    <a:pt x="2692" y="2976"/>
                  </a:lnTo>
                  <a:lnTo>
                    <a:pt x="2659" y="2943"/>
                  </a:lnTo>
                  <a:lnTo>
                    <a:pt x="2596" y="2960"/>
                  </a:lnTo>
                  <a:lnTo>
                    <a:pt x="2596" y="2992"/>
                  </a:lnTo>
                  <a:lnTo>
                    <a:pt x="2596" y="3041"/>
                  </a:lnTo>
                  <a:lnTo>
                    <a:pt x="2579" y="3057"/>
                  </a:lnTo>
                  <a:lnTo>
                    <a:pt x="2531" y="3088"/>
                  </a:lnTo>
                  <a:lnTo>
                    <a:pt x="2547" y="3121"/>
                  </a:lnTo>
                  <a:lnTo>
                    <a:pt x="2515" y="3121"/>
                  </a:lnTo>
                  <a:lnTo>
                    <a:pt x="2515" y="3105"/>
                  </a:lnTo>
                  <a:lnTo>
                    <a:pt x="2498" y="3072"/>
                  </a:lnTo>
                  <a:lnTo>
                    <a:pt x="2451" y="3072"/>
                  </a:lnTo>
                  <a:lnTo>
                    <a:pt x="2451" y="3025"/>
                  </a:lnTo>
                  <a:lnTo>
                    <a:pt x="2466" y="2992"/>
                  </a:lnTo>
                  <a:lnTo>
                    <a:pt x="2482" y="2976"/>
                  </a:lnTo>
                  <a:lnTo>
                    <a:pt x="2435" y="2960"/>
                  </a:lnTo>
                  <a:lnTo>
                    <a:pt x="2418" y="2928"/>
                  </a:lnTo>
                  <a:lnTo>
                    <a:pt x="2386" y="2912"/>
                  </a:lnTo>
                  <a:lnTo>
                    <a:pt x="2370" y="2896"/>
                  </a:lnTo>
                  <a:lnTo>
                    <a:pt x="2386" y="2800"/>
                  </a:lnTo>
                  <a:lnTo>
                    <a:pt x="2337" y="2800"/>
                  </a:lnTo>
                  <a:lnTo>
                    <a:pt x="2305" y="2767"/>
                  </a:lnTo>
                  <a:lnTo>
                    <a:pt x="2289" y="2767"/>
                  </a:lnTo>
                  <a:lnTo>
                    <a:pt x="2257" y="2735"/>
                  </a:lnTo>
                  <a:lnTo>
                    <a:pt x="2257" y="2702"/>
                  </a:lnTo>
                  <a:lnTo>
                    <a:pt x="2209" y="2719"/>
                  </a:lnTo>
                  <a:lnTo>
                    <a:pt x="2111" y="2751"/>
                  </a:lnTo>
                  <a:lnTo>
                    <a:pt x="2096" y="2767"/>
                  </a:lnTo>
                  <a:lnTo>
                    <a:pt x="2144" y="2783"/>
                  </a:lnTo>
                  <a:lnTo>
                    <a:pt x="2128" y="2815"/>
                  </a:lnTo>
                  <a:lnTo>
                    <a:pt x="2111" y="2831"/>
                  </a:lnTo>
                  <a:lnTo>
                    <a:pt x="2096" y="2880"/>
                  </a:lnTo>
                  <a:lnTo>
                    <a:pt x="2064" y="2912"/>
                  </a:lnTo>
                  <a:lnTo>
                    <a:pt x="2048" y="2943"/>
                  </a:lnTo>
                  <a:lnTo>
                    <a:pt x="1999" y="2976"/>
                  </a:lnTo>
                  <a:lnTo>
                    <a:pt x="1967" y="2943"/>
                  </a:lnTo>
                  <a:lnTo>
                    <a:pt x="1950" y="2928"/>
                  </a:lnTo>
                  <a:lnTo>
                    <a:pt x="1919" y="2896"/>
                  </a:lnTo>
                  <a:lnTo>
                    <a:pt x="1854" y="2863"/>
                  </a:lnTo>
                  <a:lnTo>
                    <a:pt x="1854" y="2912"/>
                  </a:lnTo>
                  <a:lnTo>
                    <a:pt x="1822" y="2896"/>
                  </a:lnTo>
                  <a:lnTo>
                    <a:pt x="1822" y="2863"/>
                  </a:lnTo>
                  <a:lnTo>
                    <a:pt x="1822" y="2831"/>
                  </a:lnTo>
                  <a:lnTo>
                    <a:pt x="1789" y="2831"/>
                  </a:lnTo>
                  <a:lnTo>
                    <a:pt x="1757" y="2815"/>
                  </a:lnTo>
                  <a:lnTo>
                    <a:pt x="1742" y="2800"/>
                  </a:lnTo>
                  <a:lnTo>
                    <a:pt x="1709" y="2800"/>
                  </a:lnTo>
                  <a:lnTo>
                    <a:pt x="1677" y="2800"/>
                  </a:lnTo>
                  <a:lnTo>
                    <a:pt x="1628" y="2719"/>
                  </a:lnTo>
                  <a:lnTo>
                    <a:pt x="1612" y="2719"/>
                  </a:lnTo>
                  <a:lnTo>
                    <a:pt x="1596" y="2751"/>
                  </a:lnTo>
                  <a:lnTo>
                    <a:pt x="1516" y="2735"/>
                  </a:lnTo>
                  <a:lnTo>
                    <a:pt x="1483" y="2751"/>
                  </a:lnTo>
                  <a:lnTo>
                    <a:pt x="1467" y="2735"/>
                  </a:lnTo>
                  <a:lnTo>
                    <a:pt x="1451" y="2702"/>
                  </a:lnTo>
                  <a:lnTo>
                    <a:pt x="1435" y="2655"/>
                  </a:lnTo>
                  <a:lnTo>
                    <a:pt x="1418" y="2639"/>
                  </a:lnTo>
                  <a:lnTo>
                    <a:pt x="1418" y="2622"/>
                  </a:lnTo>
                  <a:lnTo>
                    <a:pt x="1402" y="2590"/>
                  </a:lnTo>
                  <a:lnTo>
                    <a:pt x="1371" y="2557"/>
                  </a:lnTo>
                  <a:lnTo>
                    <a:pt x="1338" y="2541"/>
                  </a:lnTo>
                  <a:lnTo>
                    <a:pt x="1290" y="2541"/>
                  </a:lnTo>
                  <a:lnTo>
                    <a:pt x="1257" y="2510"/>
                  </a:lnTo>
                  <a:lnTo>
                    <a:pt x="1225" y="2477"/>
                  </a:lnTo>
                  <a:lnTo>
                    <a:pt x="1225" y="2429"/>
                  </a:lnTo>
                  <a:lnTo>
                    <a:pt x="1257" y="2316"/>
                  </a:lnTo>
                  <a:lnTo>
                    <a:pt x="1257" y="2253"/>
                  </a:lnTo>
                  <a:lnTo>
                    <a:pt x="1257" y="2220"/>
                  </a:lnTo>
                  <a:lnTo>
                    <a:pt x="1274" y="2172"/>
                  </a:lnTo>
                  <a:lnTo>
                    <a:pt x="1290" y="2140"/>
                  </a:lnTo>
                  <a:lnTo>
                    <a:pt x="1274" y="2124"/>
                  </a:lnTo>
                  <a:lnTo>
                    <a:pt x="1257" y="2124"/>
                  </a:lnTo>
                  <a:lnTo>
                    <a:pt x="1274" y="2075"/>
                  </a:lnTo>
                  <a:lnTo>
                    <a:pt x="1257" y="2043"/>
                  </a:lnTo>
                  <a:lnTo>
                    <a:pt x="1241" y="2010"/>
                  </a:lnTo>
                  <a:lnTo>
                    <a:pt x="1257" y="1995"/>
                  </a:lnTo>
                  <a:lnTo>
                    <a:pt x="1274" y="1979"/>
                  </a:lnTo>
                  <a:lnTo>
                    <a:pt x="1274" y="1963"/>
                  </a:lnTo>
                  <a:lnTo>
                    <a:pt x="1210" y="1930"/>
                  </a:lnTo>
                  <a:lnTo>
                    <a:pt x="1161" y="1930"/>
                  </a:lnTo>
                  <a:lnTo>
                    <a:pt x="1112" y="1930"/>
                  </a:lnTo>
                  <a:lnTo>
                    <a:pt x="1096" y="1963"/>
                  </a:lnTo>
                  <a:lnTo>
                    <a:pt x="1048" y="1979"/>
                  </a:lnTo>
                  <a:lnTo>
                    <a:pt x="984" y="1979"/>
                  </a:lnTo>
                  <a:lnTo>
                    <a:pt x="903" y="1979"/>
                  </a:lnTo>
                  <a:lnTo>
                    <a:pt x="887" y="1995"/>
                  </a:lnTo>
                  <a:lnTo>
                    <a:pt x="855" y="2010"/>
                  </a:lnTo>
                  <a:lnTo>
                    <a:pt x="823" y="1995"/>
                  </a:lnTo>
                  <a:lnTo>
                    <a:pt x="790" y="1995"/>
                  </a:lnTo>
                  <a:lnTo>
                    <a:pt x="758" y="1995"/>
                  </a:lnTo>
                  <a:lnTo>
                    <a:pt x="725" y="1995"/>
                  </a:lnTo>
                  <a:lnTo>
                    <a:pt x="709" y="1979"/>
                  </a:lnTo>
                  <a:lnTo>
                    <a:pt x="662" y="1979"/>
                  </a:lnTo>
                  <a:lnTo>
                    <a:pt x="581" y="2010"/>
                  </a:lnTo>
                  <a:lnTo>
                    <a:pt x="564" y="2027"/>
                  </a:lnTo>
                  <a:lnTo>
                    <a:pt x="564" y="2043"/>
                  </a:lnTo>
                  <a:lnTo>
                    <a:pt x="532" y="2043"/>
                  </a:lnTo>
                  <a:lnTo>
                    <a:pt x="501" y="2027"/>
                  </a:lnTo>
                  <a:lnTo>
                    <a:pt x="501" y="1979"/>
                  </a:lnTo>
                  <a:lnTo>
                    <a:pt x="468" y="1963"/>
                  </a:lnTo>
                  <a:lnTo>
                    <a:pt x="452" y="1947"/>
                  </a:lnTo>
                  <a:lnTo>
                    <a:pt x="420" y="1930"/>
                  </a:lnTo>
                  <a:lnTo>
                    <a:pt x="403" y="1914"/>
                  </a:lnTo>
                  <a:lnTo>
                    <a:pt x="371" y="1883"/>
                  </a:lnTo>
                  <a:lnTo>
                    <a:pt x="355" y="1883"/>
                  </a:lnTo>
                  <a:lnTo>
                    <a:pt x="322" y="1883"/>
                  </a:lnTo>
                  <a:lnTo>
                    <a:pt x="291" y="1850"/>
                  </a:lnTo>
                  <a:lnTo>
                    <a:pt x="275" y="1834"/>
                  </a:lnTo>
                  <a:lnTo>
                    <a:pt x="226" y="1818"/>
                  </a:lnTo>
                  <a:lnTo>
                    <a:pt x="177" y="1834"/>
                  </a:lnTo>
                  <a:lnTo>
                    <a:pt x="161" y="1867"/>
                  </a:lnTo>
                  <a:lnTo>
                    <a:pt x="114" y="1850"/>
                  </a:lnTo>
                  <a:lnTo>
                    <a:pt x="81" y="1818"/>
                  </a:lnTo>
                  <a:lnTo>
                    <a:pt x="65" y="1802"/>
                  </a:lnTo>
                  <a:lnTo>
                    <a:pt x="49" y="1753"/>
                  </a:lnTo>
                  <a:lnTo>
                    <a:pt x="33" y="1722"/>
                  </a:lnTo>
                  <a:lnTo>
                    <a:pt x="0" y="1673"/>
                  </a:lnTo>
                  <a:lnTo>
                    <a:pt x="16" y="1657"/>
                  </a:lnTo>
                  <a:lnTo>
                    <a:pt x="16" y="1624"/>
                  </a:lnTo>
                  <a:lnTo>
                    <a:pt x="65" y="1593"/>
                  </a:lnTo>
                  <a:lnTo>
                    <a:pt x="114" y="1561"/>
                  </a:lnTo>
                  <a:lnTo>
                    <a:pt x="114" y="1544"/>
                  </a:lnTo>
                  <a:lnTo>
                    <a:pt x="130" y="1528"/>
                  </a:lnTo>
                  <a:lnTo>
                    <a:pt x="146" y="1528"/>
                  </a:lnTo>
                  <a:lnTo>
                    <a:pt x="161" y="1528"/>
                  </a:lnTo>
                  <a:lnTo>
                    <a:pt x="194" y="1544"/>
                  </a:lnTo>
                  <a:lnTo>
                    <a:pt x="210" y="1544"/>
                  </a:lnTo>
                  <a:lnTo>
                    <a:pt x="226" y="1528"/>
                  </a:lnTo>
                  <a:lnTo>
                    <a:pt x="226" y="1577"/>
                  </a:lnTo>
                  <a:lnTo>
                    <a:pt x="258" y="1577"/>
                  </a:lnTo>
                  <a:lnTo>
                    <a:pt x="291" y="1577"/>
                  </a:lnTo>
                  <a:lnTo>
                    <a:pt x="307" y="1593"/>
                  </a:lnTo>
                  <a:lnTo>
                    <a:pt x="322" y="1609"/>
                  </a:lnTo>
                  <a:lnTo>
                    <a:pt x="340" y="1609"/>
                  </a:lnTo>
                  <a:lnTo>
                    <a:pt x="371" y="1609"/>
                  </a:lnTo>
                  <a:lnTo>
                    <a:pt x="387" y="1577"/>
                  </a:lnTo>
                  <a:lnTo>
                    <a:pt x="387" y="1544"/>
                  </a:lnTo>
                  <a:lnTo>
                    <a:pt x="387" y="1512"/>
                  </a:lnTo>
                  <a:lnTo>
                    <a:pt x="387" y="1496"/>
                  </a:lnTo>
                  <a:lnTo>
                    <a:pt x="403" y="1481"/>
                  </a:lnTo>
                  <a:lnTo>
                    <a:pt x="468" y="1432"/>
                  </a:lnTo>
                  <a:lnTo>
                    <a:pt x="468" y="1481"/>
                  </a:lnTo>
                  <a:lnTo>
                    <a:pt x="501" y="1512"/>
                  </a:lnTo>
                  <a:lnTo>
                    <a:pt x="532" y="1528"/>
                  </a:lnTo>
                  <a:lnTo>
                    <a:pt x="597" y="1544"/>
                  </a:lnTo>
                  <a:lnTo>
                    <a:pt x="629" y="1561"/>
                  </a:lnTo>
                  <a:lnTo>
                    <a:pt x="662" y="1561"/>
                  </a:lnTo>
                  <a:lnTo>
                    <a:pt x="693" y="1561"/>
                  </a:lnTo>
                  <a:lnTo>
                    <a:pt x="725" y="1544"/>
                  </a:lnTo>
                  <a:lnTo>
                    <a:pt x="742" y="1528"/>
                  </a:lnTo>
                  <a:lnTo>
                    <a:pt x="855" y="1544"/>
                  </a:lnTo>
                  <a:lnTo>
                    <a:pt x="870" y="1528"/>
                  </a:lnTo>
                  <a:lnTo>
                    <a:pt x="887" y="1528"/>
                  </a:lnTo>
                  <a:lnTo>
                    <a:pt x="870" y="1496"/>
                  </a:lnTo>
                  <a:lnTo>
                    <a:pt x="870" y="1464"/>
                  </a:lnTo>
                  <a:lnTo>
                    <a:pt x="903" y="1464"/>
                  </a:lnTo>
                  <a:lnTo>
                    <a:pt x="919" y="1496"/>
                  </a:lnTo>
                  <a:lnTo>
                    <a:pt x="935" y="1496"/>
                  </a:lnTo>
                  <a:lnTo>
                    <a:pt x="935" y="1481"/>
                  </a:lnTo>
                  <a:lnTo>
                    <a:pt x="951" y="1432"/>
                  </a:lnTo>
                  <a:lnTo>
                    <a:pt x="951" y="1400"/>
                  </a:lnTo>
                  <a:lnTo>
                    <a:pt x="984" y="1383"/>
                  </a:lnTo>
                  <a:lnTo>
                    <a:pt x="984" y="1367"/>
                  </a:lnTo>
                  <a:lnTo>
                    <a:pt x="968" y="1352"/>
                  </a:lnTo>
                  <a:lnTo>
                    <a:pt x="951" y="1352"/>
                  </a:lnTo>
                  <a:lnTo>
                    <a:pt x="935" y="1367"/>
                  </a:lnTo>
                  <a:lnTo>
                    <a:pt x="935" y="1336"/>
                  </a:lnTo>
                  <a:lnTo>
                    <a:pt x="935" y="1319"/>
                  </a:lnTo>
                  <a:lnTo>
                    <a:pt x="984" y="1319"/>
                  </a:lnTo>
                  <a:lnTo>
                    <a:pt x="984" y="1303"/>
                  </a:lnTo>
                  <a:lnTo>
                    <a:pt x="951" y="1287"/>
                  </a:lnTo>
                  <a:lnTo>
                    <a:pt x="919" y="1255"/>
                  </a:lnTo>
                  <a:lnTo>
                    <a:pt x="887" y="1222"/>
                  </a:lnTo>
                  <a:lnTo>
                    <a:pt x="887" y="1191"/>
                  </a:lnTo>
                  <a:lnTo>
                    <a:pt x="887" y="1175"/>
                  </a:lnTo>
                  <a:lnTo>
                    <a:pt x="919" y="1158"/>
                  </a:lnTo>
                  <a:lnTo>
                    <a:pt x="919" y="1126"/>
                  </a:lnTo>
                  <a:lnTo>
                    <a:pt x="935" y="1095"/>
                  </a:lnTo>
                  <a:lnTo>
                    <a:pt x="935" y="1078"/>
                  </a:lnTo>
                  <a:lnTo>
                    <a:pt x="935" y="1046"/>
                  </a:lnTo>
                  <a:lnTo>
                    <a:pt x="935" y="1030"/>
                  </a:lnTo>
                  <a:lnTo>
                    <a:pt x="951" y="1014"/>
                  </a:lnTo>
                  <a:lnTo>
                    <a:pt x="968" y="997"/>
                  </a:lnTo>
                  <a:lnTo>
                    <a:pt x="984" y="981"/>
                  </a:lnTo>
                  <a:lnTo>
                    <a:pt x="1016" y="997"/>
                  </a:lnTo>
                  <a:lnTo>
                    <a:pt x="1048" y="981"/>
                  </a:lnTo>
                  <a:lnTo>
                    <a:pt x="1064" y="965"/>
                  </a:lnTo>
                  <a:lnTo>
                    <a:pt x="1080" y="965"/>
                  </a:lnTo>
                  <a:lnTo>
                    <a:pt x="1112" y="997"/>
                  </a:lnTo>
                  <a:lnTo>
                    <a:pt x="1129" y="981"/>
                  </a:lnTo>
                  <a:lnTo>
                    <a:pt x="1145" y="981"/>
                  </a:lnTo>
                  <a:lnTo>
                    <a:pt x="1161" y="981"/>
                  </a:lnTo>
                  <a:lnTo>
                    <a:pt x="1177" y="981"/>
                  </a:lnTo>
                  <a:lnTo>
                    <a:pt x="1177" y="950"/>
                  </a:lnTo>
                  <a:lnTo>
                    <a:pt x="1194" y="933"/>
                  </a:lnTo>
                  <a:lnTo>
                    <a:pt x="1225" y="950"/>
                  </a:lnTo>
                  <a:lnTo>
                    <a:pt x="1225" y="917"/>
                  </a:lnTo>
                  <a:lnTo>
                    <a:pt x="1241" y="901"/>
                  </a:lnTo>
                  <a:lnTo>
                    <a:pt x="1257" y="885"/>
                  </a:lnTo>
                  <a:lnTo>
                    <a:pt x="1290" y="885"/>
                  </a:lnTo>
                  <a:lnTo>
                    <a:pt x="1338" y="869"/>
                  </a:lnTo>
                  <a:lnTo>
                    <a:pt x="1387" y="885"/>
                  </a:lnTo>
                  <a:lnTo>
                    <a:pt x="1418" y="901"/>
                  </a:lnTo>
                  <a:lnTo>
                    <a:pt x="1451" y="901"/>
                  </a:lnTo>
                  <a:lnTo>
                    <a:pt x="1499" y="917"/>
                  </a:lnTo>
                  <a:lnTo>
                    <a:pt x="1532" y="917"/>
                  </a:lnTo>
                  <a:lnTo>
                    <a:pt x="1581" y="917"/>
                  </a:lnTo>
                  <a:lnTo>
                    <a:pt x="1612" y="917"/>
                  </a:lnTo>
                  <a:lnTo>
                    <a:pt x="1644" y="901"/>
                  </a:lnTo>
                  <a:lnTo>
                    <a:pt x="1677" y="917"/>
                  </a:lnTo>
                  <a:lnTo>
                    <a:pt x="1693" y="917"/>
                  </a:lnTo>
                  <a:lnTo>
                    <a:pt x="1709" y="917"/>
                  </a:lnTo>
                  <a:lnTo>
                    <a:pt x="1709" y="885"/>
                  </a:lnTo>
                  <a:lnTo>
                    <a:pt x="1709" y="869"/>
                  </a:lnTo>
                  <a:lnTo>
                    <a:pt x="1742" y="885"/>
                  </a:lnTo>
                  <a:lnTo>
                    <a:pt x="1757" y="901"/>
                  </a:lnTo>
                  <a:lnTo>
                    <a:pt x="1773" y="869"/>
                  </a:lnTo>
                  <a:lnTo>
                    <a:pt x="1789" y="869"/>
                  </a:lnTo>
                  <a:lnTo>
                    <a:pt x="1789" y="901"/>
                  </a:lnTo>
                  <a:lnTo>
                    <a:pt x="1805" y="901"/>
                  </a:lnTo>
                  <a:lnTo>
                    <a:pt x="1838" y="885"/>
                  </a:lnTo>
                  <a:lnTo>
                    <a:pt x="1854" y="869"/>
                  </a:lnTo>
                  <a:lnTo>
                    <a:pt x="1886" y="836"/>
                  </a:lnTo>
                  <a:lnTo>
                    <a:pt x="1919" y="836"/>
                  </a:lnTo>
                  <a:lnTo>
                    <a:pt x="1919" y="805"/>
                  </a:lnTo>
                  <a:lnTo>
                    <a:pt x="1934" y="789"/>
                  </a:lnTo>
                  <a:lnTo>
                    <a:pt x="1934" y="740"/>
                  </a:lnTo>
                  <a:lnTo>
                    <a:pt x="1934" y="724"/>
                  </a:lnTo>
                  <a:lnTo>
                    <a:pt x="1950" y="724"/>
                  </a:lnTo>
                  <a:lnTo>
                    <a:pt x="1967" y="740"/>
                  </a:lnTo>
                  <a:lnTo>
                    <a:pt x="1983" y="724"/>
                  </a:lnTo>
                  <a:lnTo>
                    <a:pt x="1983" y="708"/>
                  </a:lnTo>
                  <a:lnTo>
                    <a:pt x="1983" y="691"/>
                  </a:lnTo>
                  <a:lnTo>
                    <a:pt x="1999" y="691"/>
                  </a:lnTo>
                  <a:lnTo>
                    <a:pt x="2015" y="708"/>
                  </a:lnTo>
                  <a:lnTo>
                    <a:pt x="2015" y="740"/>
                  </a:lnTo>
                  <a:lnTo>
                    <a:pt x="2015" y="789"/>
                  </a:lnTo>
                  <a:lnTo>
                    <a:pt x="2031" y="805"/>
                  </a:lnTo>
                  <a:lnTo>
                    <a:pt x="2048" y="789"/>
                  </a:lnTo>
                  <a:lnTo>
                    <a:pt x="2048" y="772"/>
                  </a:lnTo>
                  <a:lnTo>
                    <a:pt x="2064" y="740"/>
                  </a:lnTo>
                  <a:lnTo>
                    <a:pt x="2096" y="740"/>
                  </a:lnTo>
                  <a:lnTo>
                    <a:pt x="2111" y="740"/>
                  </a:lnTo>
                  <a:lnTo>
                    <a:pt x="2176" y="708"/>
                  </a:lnTo>
                  <a:lnTo>
                    <a:pt x="2192" y="708"/>
                  </a:lnTo>
                  <a:lnTo>
                    <a:pt x="2241" y="724"/>
                  </a:lnTo>
                  <a:lnTo>
                    <a:pt x="2257" y="708"/>
                  </a:lnTo>
                  <a:lnTo>
                    <a:pt x="2257" y="676"/>
                  </a:lnTo>
                  <a:lnTo>
                    <a:pt x="2305" y="660"/>
                  </a:lnTo>
                  <a:lnTo>
                    <a:pt x="2289" y="628"/>
                  </a:lnTo>
                  <a:lnTo>
                    <a:pt x="2305" y="628"/>
                  </a:lnTo>
                  <a:lnTo>
                    <a:pt x="2321" y="628"/>
                  </a:lnTo>
                  <a:lnTo>
                    <a:pt x="2337" y="628"/>
                  </a:lnTo>
                  <a:lnTo>
                    <a:pt x="2353" y="579"/>
                  </a:lnTo>
                  <a:lnTo>
                    <a:pt x="2386" y="547"/>
                  </a:lnTo>
                  <a:lnTo>
                    <a:pt x="2418" y="499"/>
                  </a:lnTo>
                  <a:lnTo>
                    <a:pt x="2466" y="466"/>
                  </a:lnTo>
                  <a:lnTo>
                    <a:pt x="2482" y="450"/>
                  </a:lnTo>
                  <a:lnTo>
                    <a:pt x="2498" y="434"/>
                  </a:lnTo>
                  <a:lnTo>
                    <a:pt x="2498" y="450"/>
                  </a:lnTo>
                  <a:lnTo>
                    <a:pt x="2498" y="466"/>
                  </a:lnTo>
                  <a:lnTo>
                    <a:pt x="2498" y="483"/>
                  </a:lnTo>
                  <a:lnTo>
                    <a:pt x="2482" y="499"/>
                  </a:lnTo>
                  <a:lnTo>
                    <a:pt x="2515" y="499"/>
                  </a:lnTo>
                  <a:lnTo>
                    <a:pt x="2547" y="483"/>
                  </a:lnTo>
                  <a:lnTo>
                    <a:pt x="2563" y="483"/>
                  </a:lnTo>
                  <a:lnTo>
                    <a:pt x="2563" y="531"/>
                  </a:lnTo>
                  <a:lnTo>
                    <a:pt x="2579" y="531"/>
                  </a:lnTo>
                  <a:lnTo>
                    <a:pt x="2596" y="531"/>
                  </a:lnTo>
                  <a:lnTo>
                    <a:pt x="2612" y="515"/>
                  </a:lnTo>
                  <a:lnTo>
                    <a:pt x="2612" y="483"/>
                  </a:lnTo>
                  <a:lnTo>
                    <a:pt x="2628" y="466"/>
                  </a:lnTo>
                  <a:lnTo>
                    <a:pt x="2676" y="434"/>
                  </a:lnTo>
                  <a:lnTo>
                    <a:pt x="2676" y="419"/>
                  </a:lnTo>
                  <a:lnTo>
                    <a:pt x="2676" y="403"/>
                  </a:lnTo>
                  <a:lnTo>
                    <a:pt x="2724" y="386"/>
                  </a:lnTo>
                  <a:lnTo>
                    <a:pt x="2724" y="354"/>
                  </a:lnTo>
                  <a:lnTo>
                    <a:pt x="2740" y="338"/>
                  </a:lnTo>
                  <a:lnTo>
                    <a:pt x="2757" y="338"/>
                  </a:lnTo>
                  <a:lnTo>
                    <a:pt x="2724" y="305"/>
                  </a:lnTo>
                  <a:lnTo>
                    <a:pt x="2724" y="290"/>
                  </a:lnTo>
                  <a:lnTo>
                    <a:pt x="2757" y="305"/>
                  </a:lnTo>
                  <a:lnTo>
                    <a:pt x="2757" y="274"/>
                  </a:lnTo>
                  <a:lnTo>
                    <a:pt x="2773" y="290"/>
                  </a:lnTo>
                  <a:lnTo>
                    <a:pt x="2773" y="258"/>
                  </a:lnTo>
                  <a:lnTo>
                    <a:pt x="2789" y="274"/>
                  </a:lnTo>
                  <a:lnTo>
                    <a:pt x="2789" y="242"/>
                  </a:lnTo>
                  <a:lnTo>
                    <a:pt x="2773" y="242"/>
                  </a:lnTo>
                  <a:lnTo>
                    <a:pt x="2757" y="209"/>
                  </a:lnTo>
                  <a:lnTo>
                    <a:pt x="2773" y="160"/>
                  </a:lnTo>
                </a:path>
              </a:pathLst>
            </a:custGeom>
            <a:noFill/>
            <a:ln w="825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75" name="Freeform 11"/>
            <p:cNvSpPr>
              <a:spLocks/>
            </p:cNvSpPr>
            <p:nvPr/>
          </p:nvSpPr>
          <p:spPr bwMode="auto">
            <a:xfrm>
              <a:off x="4735" y="1760"/>
              <a:ext cx="1846" cy="1841"/>
            </a:xfrm>
            <a:custGeom>
              <a:avLst/>
              <a:gdLst>
                <a:gd name="T0" fmla="*/ 9 w 3691"/>
                <a:gd name="T1" fmla="*/ 18 h 3683"/>
                <a:gd name="T2" fmla="*/ 9 w 3691"/>
                <a:gd name="T3" fmla="*/ 17 h 3683"/>
                <a:gd name="T4" fmla="*/ 10 w 3691"/>
                <a:gd name="T5" fmla="*/ 14 h 3683"/>
                <a:gd name="T6" fmla="*/ 8 w 3691"/>
                <a:gd name="T7" fmla="*/ 12 h 3683"/>
                <a:gd name="T8" fmla="*/ 7 w 3691"/>
                <a:gd name="T9" fmla="*/ 10 h 3683"/>
                <a:gd name="T10" fmla="*/ 5 w 3691"/>
                <a:gd name="T11" fmla="*/ 8 h 3683"/>
                <a:gd name="T12" fmla="*/ 3 w 3691"/>
                <a:gd name="T13" fmla="*/ 6 h 3683"/>
                <a:gd name="T14" fmla="*/ 3 w 3691"/>
                <a:gd name="T15" fmla="*/ 4 h 3683"/>
                <a:gd name="T16" fmla="*/ 2 w 3691"/>
                <a:gd name="T17" fmla="*/ 5 h 3683"/>
                <a:gd name="T18" fmla="*/ 1 w 3691"/>
                <a:gd name="T19" fmla="*/ 3 h 3683"/>
                <a:gd name="T20" fmla="*/ 2 w 3691"/>
                <a:gd name="T21" fmla="*/ 2 h 3683"/>
                <a:gd name="T22" fmla="*/ 4 w 3691"/>
                <a:gd name="T23" fmla="*/ 2 h 3683"/>
                <a:gd name="T24" fmla="*/ 5 w 3691"/>
                <a:gd name="T25" fmla="*/ 1 h 3683"/>
                <a:gd name="T26" fmla="*/ 7 w 3691"/>
                <a:gd name="T27" fmla="*/ 0 h 3683"/>
                <a:gd name="T28" fmla="*/ 8 w 3691"/>
                <a:gd name="T29" fmla="*/ 1 h 3683"/>
                <a:gd name="T30" fmla="*/ 8 w 3691"/>
                <a:gd name="T31" fmla="*/ 3 h 3683"/>
                <a:gd name="T32" fmla="*/ 10 w 3691"/>
                <a:gd name="T33" fmla="*/ 3 h 3683"/>
                <a:gd name="T34" fmla="*/ 11 w 3691"/>
                <a:gd name="T35" fmla="*/ 2 h 3683"/>
                <a:gd name="T36" fmla="*/ 12 w 3691"/>
                <a:gd name="T37" fmla="*/ 4 h 3683"/>
                <a:gd name="T38" fmla="*/ 14 w 3691"/>
                <a:gd name="T39" fmla="*/ 5 h 3683"/>
                <a:gd name="T40" fmla="*/ 14 w 3691"/>
                <a:gd name="T41" fmla="*/ 7 h 3683"/>
                <a:gd name="T42" fmla="*/ 15 w 3691"/>
                <a:gd name="T43" fmla="*/ 8 h 3683"/>
                <a:gd name="T44" fmla="*/ 18 w 3691"/>
                <a:gd name="T45" fmla="*/ 6 h 3683"/>
                <a:gd name="T46" fmla="*/ 20 w 3691"/>
                <a:gd name="T47" fmla="*/ 5 h 3683"/>
                <a:gd name="T48" fmla="*/ 22 w 3691"/>
                <a:gd name="T49" fmla="*/ 3 h 3683"/>
                <a:gd name="T50" fmla="*/ 22 w 3691"/>
                <a:gd name="T51" fmla="*/ 2 h 3683"/>
                <a:gd name="T52" fmla="*/ 23 w 3691"/>
                <a:gd name="T53" fmla="*/ 1 h 3683"/>
                <a:gd name="T54" fmla="*/ 24 w 3691"/>
                <a:gd name="T55" fmla="*/ 0 h 3683"/>
                <a:gd name="T56" fmla="*/ 25 w 3691"/>
                <a:gd name="T57" fmla="*/ 1 h 3683"/>
                <a:gd name="T58" fmla="*/ 26 w 3691"/>
                <a:gd name="T59" fmla="*/ 3 h 3683"/>
                <a:gd name="T60" fmla="*/ 28 w 3691"/>
                <a:gd name="T61" fmla="*/ 4 h 3683"/>
                <a:gd name="T62" fmla="*/ 29 w 3691"/>
                <a:gd name="T63" fmla="*/ 5 h 3683"/>
                <a:gd name="T64" fmla="*/ 29 w 3691"/>
                <a:gd name="T65" fmla="*/ 8 h 3683"/>
                <a:gd name="T66" fmla="*/ 29 w 3691"/>
                <a:gd name="T67" fmla="*/ 12 h 3683"/>
                <a:gd name="T68" fmla="*/ 28 w 3691"/>
                <a:gd name="T69" fmla="*/ 14 h 3683"/>
                <a:gd name="T70" fmla="*/ 27 w 3691"/>
                <a:gd name="T71" fmla="*/ 15 h 3683"/>
                <a:gd name="T72" fmla="*/ 26 w 3691"/>
                <a:gd name="T73" fmla="*/ 17 h 3683"/>
                <a:gd name="T74" fmla="*/ 25 w 3691"/>
                <a:gd name="T75" fmla="*/ 18 h 3683"/>
                <a:gd name="T76" fmla="*/ 25 w 3691"/>
                <a:gd name="T77" fmla="*/ 19 h 3683"/>
                <a:gd name="T78" fmla="*/ 23 w 3691"/>
                <a:gd name="T79" fmla="*/ 19 h 3683"/>
                <a:gd name="T80" fmla="*/ 23 w 3691"/>
                <a:gd name="T81" fmla="*/ 21 h 3683"/>
                <a:gd name="T82" fmla="*/ 22 w 3691"/>
                <a:gd name="T83" fmla="*/ 23 h 3683"/>
                <a:gd name="T84" fmla="*/ 19 w 3691"/>
                <a:gd name="T85" fmla="*/ 23 h 3683"/>
                <a:gd name="T86" fmla="*/ 17 w 3691"/>
                <a:gd name="T87" fmla="*/ 23 h 3683"/>
                <a:gd name="T88" fmla="*/ 16 w 3691"/>
                <a:gd name="T89" fmla="*/ 26 h 3683"/>
                <a:gd name="T90" fmla="*/ 15 w 3691"/>
                <a:gd name="T91" fmla="*/ 27 h 3683"/>
                <a:gd name="T92" fmla="*/ 13 w 3691"/>
                <a:gd name="T93" fmla="*/ 27 h 3683"/>
                <a:gd name="T94" fmla="*/ 12 w 3691"/>
                <a:gd name="T95" fmla="*/ 27 h 3683"/>
                <a:gd name="T96" fmla="*/ 12 w 3691"/>
                <a:gd name="T97" fmla="*/ 28 h 3683"/>
                <a:gd name="T98" fmla="*/ 10 w 3691"/>
                <a:gd name="T99" fmla="*/ 28 h 3683"/>
                <a:gd name="T100" fmla="*/ 9 w 3691"/>
                <a:gd name="T101" fmla="*/ 27 h 3683"/>
                <a:gd name="T102" fmla="*/ 8 w 3691"/>
                <a:gd name="T103" fmla="*/ 26 h 3683"/>
                <a:gd name="T104" fmla="*/ 10 w 3691"/>
                <a:gd name="T105" fmla="*/ 26 h 3683"/>
                <a:gd name="T106" fmla="*/ 10 w 3691"/>
                <a:gd name="T107" fmla="*/ 24 h 3683"/>
                <a:gd name="T108" fmla="*/ 11 w 3691"/>
                <a:gd name="T109" fmla="*/ 23 h 3683"/>
                <a:gd name="T110" fmla="*/ 10 w 3691"/>
                <a:gd name="T111" fmla="*/ 21 h 368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691"/>
                <a:gd name="T169" fmla="*/ 0 h 3683"/>
                <a:gd name="T170" fmla="*/ 3691 w 3691"/>
                <a:gd name="T171" fmla="*/ 3683 h 368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691" h="3683">
                  <a:moveTo>
                    <a:pt x="1176" y="2654"/>
                  </a:moveTo>
                  <a:lnTo>
                    <a:pt x="1241" y="2589"/>
                  </a:lnTo>
                  <a:lnTo>
                    <a:pt x="1241" y="2558"/>
                  </a:lnTo>
                  <a:lnTo>
                    <a:pt x="1225" y="2525"/>
                  </a:lnTo>
                  <a:lnTo>
                    <a:pt x="1176" y="2525"/>
                  </a:lnTo>
                  <a:lnTo>
                    <a:pt x="1176" y="2460"/>
                  </a:lnTo>
                  <a:lnTo>
                    <a:pt x="1160" y="2429"/>
                  </a:lnTo>
                  <a:lnTo>
                    <a:pt x="1144" y="2397"/>
                  </a:lnTo>
                  <a:lnTo>
                    <a:pt x="1128" y="2380"/>
                  </a:lnTo>
                  <a:lnTo>
                    <a:pt x="1111" y="2348"/>
                  </a:lnTo>
                  <a:lnTo>
                    <a:pt x="1111" y="2316"/>
                  </a:lnTo>
                  <a:lnTo>
                    <a:pt x="1080" y="2299"/>
                  </a:lnTo>
                  <a:lnTo>
                    <a:pt x="1096" y="2284"/>
                  </a:lnTo>
                  <a:lnTo>
                    <a:pt x="1080" y="2236"/>
                  </a:lnTo>
                  <a:lnTo>
                    <a:pt x="1064" y="2219"/>
                  </a:lnTo>
                  <a:lnTo>
                    <a:pt x="1064" y="2187"/>
                  </a:lnTo>
                  <a:lnTo>
                    <a:pt x="1080" y="2156"/>
                  </a:lnTo>
                  <a:lnTo>
                    <a:pt x="1128" y="2107"/>
                  </a:lnTo>
                  <a:lnTo>
                    <a:pt x="1160" y="2091"/>
                  </a:lnTo>
                  <a:lnTo>
                    <a:pt x="1176" y="2027"/>
                  </a:lnTo>
                  <a:lnTo>
                    <a:pt x="1192" y="1962"/>
                  </a:lnTo>
                  <a:lnTo>
                    <a:pt x="1176" y="1898"/>
                  </a:lnTo>
                  <a:lnTo>
                    <a:pt x="1144" y="1898"/>
                  </a:lnTo>
                  <a:lnTo>
                    <a:pt x="1160" y="1866"/>
                  </a:lnTo>
                  <a:lnTo>
                    <a:pt x="1096" y="1817"/>
                  </a:lnTo>
                  <a:lnTo>
                    <a:pt x="1048" y="1770"/>
                  </a:lnTo>
                  <a:lnTo>
                    <a:pt x="1015" y="1770"/>
                  </a:lnTo>
                  <a:lnTo>
                    <a:pt x="967" y="1753"/>
                  </a:lnTo>
                  <a:lnTo>
                    <a:pt x="950" y="1753"/>
                  </a:lnTo>
                  <a:lnTo>
                    <a:pt x="919" y="1737"/>
                  </a:lnTo>
                  <a:lnTo>
                    <a:pt x="950" y="1625"/>
                  </a:lnTo>
                  <a:lnTo>
                    <a:pt x="934" y="1592"/>
                  </a:lnTo>
                  <a:lnTo>
                    <a:pt x="934" y="1576"/>
                  </a:lnTo>
                  <a:lnTo>
                    <a:pt x="967" y="1576"/>
                  </a:lnTo>
                  <a:lnTo>
                    <a:pt x="967" y="1511"/>
                  </a:lnTo>
                  <a:lnTo>
                    <a:pt x="919" y="1480"/>
                  </a:lnTo>
                  <a:lnTo>
                    <a:pt x="919" y="1431"/>
                  </a:lnTo>
                  <a:lnTo>
                    <a:pt x="886" y="1399"/>
                  </a:lnTo>
                  <a:lnTo>
                    <a:pt x="886" y="1367"/>
                  </a:lnTo>
                  <a:lnTo>
                    <a:pt x="854" y="1303"/>
                  </a:lnTo>
                  <a:lnTo>
                    <a:pt x="822" y="1270"/>
                  </a:lnTo>
                  <a:lnTo>
                    <a:pt x="773" y="1222"/>
                  </a:lnTo>
                  <a:lnTo>
                    <a:pt x="725" y="1206"/>
                  </a:lnTo>
                  <a:lnTo>
                    <a:pt x="693" y="1190"/>
                  </a:lnTo>
                  <a:lnTo>
                    <a:pt x="677" y="1174"/>
                  </a:lnTo>
                  <a:lnTo>
                    <a:pt x="596" y="1141"/>
                  </a:lnTo>
                  <a:lnTo>
                    <a:pt x="581" y="1125"/>
                  </a:lnTo>
                  <a:lnTo>
                    <a:pt x="548" y="1094"/>
                  </a:lnTo>
                  <a:lnTo>
                    <a:pt x="483" y="1078"/>
                  </a:lnTo>
                  <a:lnTo>
                    <a:pt x="500" y="1045"/>
                  </a:lnTo>
                  <a:lnTo>
                    <a:pt x="500" y="1013"/>
                  </a:lnTo>
                  <a:lnTo>
                    <a:pt x="483" y="965"/>
                  </a:lnTo>
                  <a:lnTo>
                    <a:pt x="451" y="933"/>
                  </a:lnTo>
                  <a:lnTo>
                    <a:pt x="418" y="900"/>
                  </a:lnTo>
                  <a:lnTo>
                    <a:pt x="371" y="868"/>
                  </a:lnTo>
                  <a:lnTo>
                    <a:pt x="306" y="820"/>
                  </a:lnTo>
                  <a:lnTo>
                    <a:pt x="274" y="772"/>
                  </a:lnTo>
                  <a:lnTo>
                    <a:pt x="322" y="723"/>
                  </a:lnTo>
                  <a:lnTo>
                    <a:pt x="322" y="692"/>
                  </a:lnTo>
                  <a:lnTo>
                    <a:pt x="355" y="675"/>
                  </a:lnTo>
                  <a:lnTo>
                    <a:pt x="338" y="659"/>
                  </a:lnTo>
                  <a:lnTo>
                    <a:pt x="371" y="643"/>
                  </a:lnTo>
                  <a:lnTo>
                    <a:pt x="371" y="627"/>
                  </a:lnTo>
                  <a:lnTo>
                    <a:pt x="338" y="611"/>
                  </a:lnTo>
                  <a:lnTo>
                    <a:pt x="322" y="627"/>
                  </a:lnTo>
                  <a:lnTo>
                    <a:pt x="306" y="627"/>
                  </a:lnTo>
                  <a:lnTo>
                    <a:pt x="290" y="611"/>
                  </a:lnTo>
                  <a:lnTo>
                    <a:pt x="274" y="643"/>
                  </a:lnTo>
                  <a:lnTo>
                    <a:pt x="226" y="611"/>
                  </a:lnTo>
                  <a:lnTo>
                    <a:pt x="177" y="659"/>
                  </a:lnTo>
                  <a:lnTo>
                    <a:pt x="177" y="708"/>
                  </a:lnTo>
                  <a:lnTo>
                    <a:pt x="145" y="708"/>
                  </a:lnTo>
                  <a:lnTo>
                    <a:pt x="145" y="675"/>
                  </a:lnTo>
                  <a:lnTo>
                    <a:pt x="96" y="643"/>
                  </a:lnTo>
                  <a:lnTo>
                    <a:pt x="16" y="594"/>
                  </a:lnTo>
                  <a:lnTo>
                    <a:pt x="16" y="579"/>
                  </a:lnTo>
                  <a:lnTo>
                    <a:pt x="16" y="547"/>
                  </a:lnTo>
                  <a:lnTo>
                    <a:pt x="0" y="514"/>
                  </a:lnTo>
                  <a:lnTo>
                    <a:pt x="16" y="466"/>
                  </a:lnTo>
                  <a:lnTo>
                    <a:pt x="49" y="434"/>
                  </a:lnTo>
                  <a:lnTo>
                    <a:pt x="64" y="402"/>
                  </a:lnTo>
                  <a:lnTo>
                    <a:pt x="96" y="434"/>
                  </a:lnTo>
                  <a:lnTo>
                    <a:pt x="113" y="402"/>
                  </a:lnTo>
                  <a:lnTo>
                    <a:pt x="129" y="418"/>
                  </a:lnTo>
                  <a:lnTo>
                    <a:pt x="129" y="402"/>
                  </a:lnTo>
                  <a:lnTo>
                    <a:pt x="129" y="353"/>
                  </a:lnTo>
                  <a:lnTo>
                    <a:pt x="161" y="322"/>
                  </a:lnTo>
                  <a:lnTo>
                    <a:pt x="177" y="337"/>
                  </a:lnTo>
                  <a:lnTo>
                    <a:pt x="210" y="306"/>
                  </a:lnTo>
                  <a:lnTo>
                    <a:pt x="226" y="306"/>
                  </a:lnTo>
                  <a:lnTo>
                    <a:pt x="241" y="273"/>
                  </a:lnTo>
                  <a:lnTo>
                    <a:pt x="257" y="273"/>
                  </a:lnTo>
                  <a:lnTo>
                    <a:pt x="274" y="322"/>
                  </a:lnTo>
                  <a:lnTo>
                    <a:pt x="290" y="306"/>
                  </a:lnTo>
                  <a:lnTo>
                    <a:pt x="338" y="322"/>
                  </a:lnTo>
                  <a:lnTo>
                    <a:pt x="387" y="369"/>
                  </a:lnTo>
                  <a:lnTo>
                    <a:pt x="418" y="369"/>
                  </a:lnTo>
                  <a:lnTo>
                    <a:pt x="451" y="386"/>
                  </a:lnTo>
                  <a:lnTo>
                    <a:pt x="516" y="289"/>
                  </a:lnTo>
                  <a:lnTo>
                    <a:pt x="548" y="273"/>
                  </a:lnTo>
                  <a:lnTo>
                    <a:pt x="564" y="257"/>
                  </a:lnTo>
                  <a:lnTo>
                    <a:pt x="581" y="208"/>
                  </a:lnTo>
                  <a:lnTo>
                    <a:pt x="596" y="161"/>
                  </a:lnTo>
                  <a:lnTo>
                    <a:pt x="564" y="145"/>
                  </a:lnTo>
                  <a:lnTo>
                    <a:pt x="581" y="128"/>
                  </a:lnTo>
                  <a:lnTo>
                    <a:pt x="596" y="112"/>
                  </a:lnTo>
                  <a:lnTo>
                    <a:pt x="612" y="128"/>
                  </a:lnTo>
                  <a:lnTo>
                    <a:pt x="628" y="161"/>
                  </a:lnTo>
                  <a:lnTo>
                    <a:pt x="693" y="177"/>
                  </a:lnTo>
                  <a:lnTo>
                    <a:pt x="693" y="145"/>
                  </a:lnTo>
                  <a:lnTo>
                    <a:pt x="709" y="128"/>
                  </a:lnTo>
                  <a:lnTo>
                    <a:pt x="773" y="112"/>
                  </a:lnTo>
                  <a:lnTo>
                    <a:pt x="789" y="96"/>
                  </a:lnTo>
                  <a:lnTo>
                    <a:pt x="838" y="63"/>
                  </a:lnTo>
                  <a:lnTo>
                    <a:pt x="854" y="80"/>
                  </a:lnTo>
                  <a:lnTo>
                    <a:pt x="886" y="63"/>
                  </a:lnTo>
                  <a:lnTo>
                    <a:pt x="934" y="80"/>
                  </a:lnTo>
                  <a:lnTo>
                    <a:pt x="950" y="112"/>
                  </a:lnTo>
                  <a:lnTo>
                    <a:pt x="950" y="145"/>
                  </a:lnTo>
                  <a:lnTo>
                    <a:pt x="950" y="241"/>
                  </a:lnTo>
                  <a:lnTo>
                    <a:pt x="950" y="257"/>
                  </a:lnTo>
                  <a:lnTo>
                    <a:pt x="967" y="289"/>
                  </a:lnTo>
                  <a:lnTo>
                    <a:pt x="950" y="322"/>
                  </a:lnTo>
                  <a:lnTo>
                    <a:pt x="950" y="337"/>
                  </a:lnTo>
                  <a:lnTo>
                    <a:pt x="950" y="402"/>
                  </a:lnTo>
                  <a:lnTo>
                    <a:pt x="967" y="434"/>
                  </a:lnTo>
                  <a:lnTo>
                    <a:pt x="999" y="466"/>
                  </a:lnTo>
                  <a:lnTo>
                    <a:pt x="1015" y="434"/>
                  </a:lnTo>
                  <a:lnTo>
                    <a:pt x="1048" y="482"/>
                  </a:lnTo>
                  <a:lnTo>
                    <a:pt x="1080" y="482"/>
                  </a:lnTo>
                  <a:lnTo>
                    <a:pt x="1096" y="482"/>
                  </a:lnTo>
                  <a:lnTo>
                    <a:pt x="1128" y="498"/>
                  </a:lnTo>
                  <a:lnTo>
                    <a:pt x="1160" y="514"/>
                  </a:lnTo>
                  <a:lnTo>
                    <a:pt x="1209" y="547"/>
                  </a:lnTo>
                  <a:lnTo>
                    <a:pt x="1241" y="482"/>
                  </a:lnTo>
                  <a:lnTo>
                    <a:pt x="1225" y="434"/>
                  </a:lnTo>
                  <a:lnTo>
                    <a:pt x="1209" y="418"/>
                  </a:lnTo>
                  <a:lnTo>
                    <a:pt x="1176" y="402"/>
                  </a:lnTo>
                  <a:lnTo>
                    <a:pt x="1209" y="386"/>
                  </a:lnTo>
                  <a:lnTo>
                    <a:pt x="1225" y="386"/>
                  </a:lnTo>
                  <a:lnTo>
                    <a:pt x="1273" y="402"/>
                  </a:lnTo>
                  <a:lnTo>
                    <a:pt x="1290" y="386"/>
                  </a:lnTo>
                  <a:lnTo>
                    <a:pt x="1290" y="369"/>
                  </a:lnTo>
                  <a:lnTo>
                    <a:pt x="1354" y="369"/>
                  </a:lnTo>
                  <a:lnTo>
                    <a:pt x="1370" y="337"/>
                  </a:lnTo>
                  <a:lnTo>
                    <a:pt x="1402" y="322"/>
                  </a:lnTo>
                  <a:lnTo>
                    <a:pt x="1451" y="322"/>
                  </a:lnTo>
                  <a:lnTo>
                    <a:pt x="1482" y="434"/>
                  </a:lnTo>
                  <a:lnTo>
                    <a:pt x="1515" y="418"/>
                  </a:lnTo>
                  <a:lnTo>
                    <a:pt x="1515" y="466"/>
                  </a:lnTo>
                  <a:lnTo>
                    <a:pt x="1547" y="466"/>
                  </a:lnTo>
                  <a:lnTo>
                    <a:pt x="1531" y="531"/>
                  </a:lnTo>
                  <a:lnTo>
                    <a:pt x="1579" y="514"/>
                  </a:lnTo>
                  <a:lnTo>
                    <a:pt x="1628" y="531"/>
                  </a:lnTo>
                  <a:lnTo>
                    <a:pt x="1596" y="563"/>
                  </a:lnTo>
                  <a:lnTo>
                    <a:pt x="1628" y="563"/>
                  </a:lnTo>
                  <a:lnTo>
                    <a:pt x="1676" y="563"/>
                  </a:lnTo>
                  <a:lnTo>
                    <a:pt x="1708" y="594"/>
                  </a:lnTo>
                  <a:lnTo>
                    <a:pt x="1708" y="643"/>
                  </a:lnTo>
                  <a:lnTo>
                    <a:pt x="1708" y="675"/>
                  </a:lnTo>
                  <a:lnTo>
                    <a:pt x="1676" y="723"/>
                  </a:lnTo>
                  <a:lnTo>
                    <a:pt x="1692" y="755"/>
                  </a:lnTo>
                  <a:lnTo>
                    <a:pt x="1676" y="788"/>
                  </a:lnTo>
                  <a:lnTo>
                    <a:pt x="1692" y="804"/>
                  </a:lnTo>
                  <a:lnTo>
                    <a:pt x="1724" y="853"/>
                  </a:lnTo>
                  <a:lnTo>
                    <a:pt x="1724" y="868"/>
                  </a:lnTo>
                  <a:lnTo>
                    <a:pt x="1741" y="884"/>
                  </a:lnTo>
                  <a:lnTo>
                    <a:pt x="1773" y="900"/>
                  </a:lnTo>
                  <a:lnTo>
                    <a:pt x="1789" y="917"/>
                  </a:lnTo>
                  <a:lnTo>
                    <a:pt x="1822" y="965"/>
                  </a:lnTo>
                  <a:lnTo>
                    <a:pt x="1822" y="980"/>
                  </a:lnTo>
                  <a:lnTo>
                    <a:pt x="1869" y="980"/>
                  </a:lnTo>
                  <a:lnTo>
                    <a:pt x="1950" y="965"/>
                  </a:lnTo>
                  <a:lnTo>
                    <a:pt x="1934" y="997"/>
                  </a:lnTo>
                  <a:lnTo>
                    <a:pt x="1918" y="1013"/>
                  </a:lnTo>
                  <a:lnTo>
                    <a:pt x="1918" y="1029"/>
                  </a:lnTo>
                  <a:lnTo>
                    <a:pt x="1999" y="1029"/>
                  </a:lnTo>
                  <a:lnTo>
                    <a:pt x="2030" y="1013"/>
                  </a:lnTo>
                  <a:lnTo>
                    <a:pt x="2063" y="997"/>
                  </a:lnTo>
                  <a:lnTo>
                    <a:pt x="2095" y="965"/>
                  </a:lnTo>
                  <a:lnTo>
                    <a:pt x="2111" y="900"/>
                  </a:lnTo>
                  <a:lnTo>
                    <a:pt x="2128" y="884"/>
                  </a:lnTo>
                  <a:lnTo>
                    <a:pt x="2144" y="868"/>
                  </a:lnTo>
                  <a:lnTo>
                    <a:pt x="2208" y="868"/>
                  </a:lnTo>
                  <a:lnTo>
                    <a:pt x="2224" y="868"/>
                  </a:lnTo>
                  <a:lnTo>
                    <a:pt x="2240" y="853"/>
                  </a:lnTo>
                  <a:lnTo>
                    <a:pt x="2272" y="804"/>
                  </a:lnTo>
                  <a:lnTo>
                    <a:pt x="2289" y="755"/>
                  </a:lnTo>
                  <a:lnTo>
                    <a:pt x="2321" y="723"/>
                  </a:lnTo>
                  <a:lnTo>
                    <a:pt x="2352" y="708"/>
                  </a:lnTo>
                  <a:lnTo>
                    <a:pt x="2401" y="692"/>
                  </a:lnTo>
                  <a:lnTo>
                    <a:pt x="2466" y="643"/>
                  </a:lnTo>
                  <a:lnTo>
                    <a:pt x="2531" y="611"/>
                  </a:lnTo>
                  <a:lnTo>
                    <a:pt x="2546" y="594"/>
                  </a:lnTo>
                  <a:lnTo>
                    <a:pt x="2578" y="579"/>
                  </a:lnTo>
                  <a:lnTo>
                    <a:pt x="2627" y="547"/>
                  </a:lnTo>
                  <a:lnTo>
                    <a:pt x="2659" y="531"/>
                  </a:lnTo>
                  <a:lnTo>
                    <a:pt x="2676" y="482"/>
                  </a:lnTo>
                  <a:lnTo>
                    <a:pt x="2676" y="466"/>
                  </a:lnTo>
                  <a:lnTo>
                    <a:pt x="2692" y="466"/>
                  </a:lnTo>
                  <a:lnTo>
                    <a:pt x="2708" y="466"/>
                  </a:lnTo>
                  <a:lnTo>
                    <a:pt x="2739" y="466"/>
                  </a:lnTo>
                  <a:lnTo>
                    <a:pt x="2756" y="449"/>
                  </a:lnTo>
                  <a:lnTo>
                    <a:pt x="2772" y="418"/>
                  </a:lnTo>
                  <a:lnTo>
                    <a:pt x="2772" y="402"/>
                  </a:lnTo>
                  <a:lnTo>
                    <a:pt x="2756" y="369"/>
                  </a:lnTo>
                  <a:lnTo>
                    <a:pt x="2756" y="353"/>
                  </a:lnTo>
                  <a:lnTo>
                    <a:pt x="2804" y="337"/>
                  </a:lnTo>
                  <a:lnTo>
                    <a:pt x="2820" y="306"/>
                  </a:lnTo>
                  <a:lnTo>
                    <a:pt x="2804" y="289"/>
                  </a:lnTo>
                  <a:lnTo>
                    <a:pt x="2804" y="241"/>
                  </a:lnTo>
                  <a:lnTo>
                    <a:pt x="2804" y="208"/>
                  </a:lnTo>
                  <a:lnTo>
                    <a:pt x="2837" y="192"/>
                  </a:lnTo>
                  <a:lnTo>
                    <a:pt x="2869" y="192"/>
                  </a:lnTo>
                  <a:lnTo>
                    <a:pt x="2917" y="177"/>
                  </a:lnTo>
                  <a:lnTo>
                    <a:pt x="2933" y="161"/>
                  </a:lnTo>
                  <a:lnTo>
                    <a:pt x="2949" y="128"/>
                  </a:lnTo>
                  <a:lnTo>
                    <a:pt x="2933" y="112"/>
                  </a:lnTo>
                  <a:lnTo>
                    <a:pt x="2933" y="96"/>
                  </a:lnTo>
                  <a:lnTo>
                    <a:pt x="2949" y="48"/>
                  </a:lnTo>
                  <a:lnTo>
                    <a:pt x="2949" y="32"/>
                  </a:lnTo>
                  <a:lnTo>
                    <a:pt x="2982" y="0"/>
                  </a:lnTo>
                  <a:lnTo>
                    <a:pt x="3014" y="0"/>
                  </a:lnTo>
                  <a:lnTo>
                    <a:pt x="3046" y="0"/>
                  </a:lnTo>
                  <a:lnTo>
                    <a:pt x="3063" y="16"/>
                  </a:lnTo>
                  <a:lnTo>
                    <a:pt x="3063" y="32"/>
                  </a:lnTo>
                  <a:lnTo>
                    <a:pt x="3078" y="48"/>
                  </a:lnTo>
                  <a:lnTo>
                    <a:pt x="3110" y="63"/>
                  </a:lnTo>
                  <a:lnTo>
                    <a:pt x="3126" y="48"/>
                  </a:lnTo>
                  <a:lnTo>
                    <a:pt x="3126" y="80"/>
                  </a:lnTo>
                  <a:lnTo>
                    <a:pt x="3126" y="112"/>
                  </a:lnTo>
                  <a:lnTo>
                    <a:pt x="3143" y="145"/>
                  </a:lnTo>
                  <a:lnTo>
                    <a:pt x="3126" y="177"/>
                  </a:lnTo>
                  <a:lnTo>
                    <a:pt x="3126" y="225"/>
                  </a:lnTo>
                  <a:lnTo>
                    <a:pt x="3126" y="257"/>
                  </a:lnTo>
                  <a:lnTo>
                    <a:pt x="3110" y="289"/>
                  </a:lnTo>
                  <a:lnTo>
                    <a:pt x="3126" y="322"/>
                  </a:lnTo>
                  <a:lnTo>
                    <a:pt x="3191" y="337"/>
                  </a:lnTo>
                  <a:lnTo>
                    <a:pt x="3191" y="386"/>
                  </a:lnTo>
                  <a:lnTo>
                    <a:pt x="3271" y="434"/>
                  </a:lnTo>
                  <a:lnTo>
                    <a:pt x="3320" y="402"/>
                  </a:lnTo>
                  <a:lnTo>
                    <a:pt x="3369" y="386"/>
                  </a:lnTo>
                  <a:lnTo>
                    <a:pt x="3401" y="353"/>
                  </a:lnTo>
                  <a:lnTo>
                    <a:pt x="3449" y="369"/>
                  </a:lnTo>
                  <a:lnTo>
                    <a:pt x="3513" y="402"/>
                  </a:lnTo>
                  <a:lnTo>
                    <a:pt x="3530" y="434"/>
                  </a:lnTo>
                  <a:lnTo>
                    <a:pt x="3562" y="466"/>
                  </a:lnTo>
                  <a:lnTo>
                    <a:pt x="3562" y="531"/>
                  </a:lnTo>
                  <a:lnTo>
                    <a:pt x="3578" y="579"/>
                  </a:lnTo>
                  <a:lnTo>
                    <a:pt x="3546" y="643"/>
                  </a:lnTo>
                  <a:lnTo>
                    <a:pt x="3530" y="659"/>
                  </a:lnTo>
                  <a:lnTo>
                    <a:pt x="3546" y="692"/>
                  </a:lnTo>
                  <a:lnTo>
                    <a:pt x="3546" y="723"/>
                  </a:lnTo>
                  <a:lnTo>
                    <a:pt x="3562" y="723"/>
                  </a:lnTo>
                  <a:lnTo>
                    <a:pt x="3578" y="739"/>
                  </a:lnTo>
                  <a:lnTo>
                    <a:pt x="3626" y="755"/>
                  </a:lnTo>
                  <a:lnTo>
                    <a:pt x="3642" y="788"/>
                  </a:lnTo>
                  <a:lnTo>
                    <a:pt x="3610" y="853"/>
                  </a:lnTo>
                  <a:lnTo>
                    <a:pt x="3610" y="917"/>
                  </a:lnTo>
                  <a:lnTo>
                    <a:pt x="3578" y="933"/>
                  </a:lnTo>
                  <a:lnTo>
                    <a:pt x="3578" y="965"/>
                  </a:lnTo>
                  <a:lnTo>
                    <a:pt x="3610" y="965"/>
                  </a:lnTo>
                  <a:lnTo>
                    <a:pt x="3610" y="980"/>
                  </a:lnTo>
                  <a:lnTo>
                    <a:pt x="3610" y="1061"/>
                  </a:lnTo>
                  <a:lnTo>
                    <a:pt x="3626" y="1094"/>
                  </a:lnTo>
                  <a:lnTo>
                    <a:pt x="3658" y="1141"/>
                  </a:lnTo>
                  <a:lnTo>
                    <a:pt x="3658" y="1158"/>
                  </a:lnTo>
                  <a:lnTo>
                    <a:pt x="3691" y="1222"/>
                  </a:lnTo>
                  <a:lnTo>
                    <a:pt x="3691" y="1270"/>
                  </a:lnTo>
                  <a:lnTo>
                    <a:pt x="3691" y="1367"/>
                  </a:lnTo>
                  <a:lnTo>
                    <a:pt x="3674" y="1608"/>
                  </a:lnTo>
                  <a:lnTo>
                    <a:pt x="3658" y="1656"/>
                  </a:lnTo>
                  <a:lnTo>
                    <a:pt x="3593" y="1770"/>
                  </a:lnTo>
                  <a:lnTo>
                    <a:pt x="3562" y="1770"/>
                  </a:lnTo>
                  <a:lnTo>
                    <a:pt x="3546" y="1785"/>
                  </a:lnTo>
                  <a:lnTo>
                    <a:pt x="3530" y="1817"/>
                  </a:lnTo>
                  <a:lnTo>
                    <a:pt x="3497" y="1817"/>
                  </a:lnTo>
                  <a:lnTo>
                    <a:pt x="3481" y="1882"/>
                  </a:lnTo>
                  <a:lnTo>
                    <a:pt x="3449" y="1898"/>
                  </a:lnTo>
                  <a:lnTo>
                    <a:pt x="3465" y="1913"/>
                  </a:lnTo>
                  <a:lnTo>
                    <a:pt x="3481" y="1930"/>
                  </a:lnTo>
                  <a:lnTo>
                    <a:pt x="3465" y="1946"/>
                  </a:lnTo>
                  <a:lnTo>
                    <a:pt x="3449" y="1946"/>
                  </a:lnTo>
                  <a:lnTo>
                    <a:pt x="3417" y="1946"/>
                  </a:lnTo>
                  <a:lnTo>
                    <a:pt x="3385" y="1994"/>
                  </a:lnTo>
                  <a:lnTo>
                    <a:pt x="3369" y="2027"/>
                  </a:lnTo>
                  <a:lnTo>
                    <a:pt x="3352" y="2011"/>
                  </a:lnTo>
                  <a:lnTo>
                    <a:pt x="3336" y="1994"/>
                  </a:lnTo>
                  <a:lnTo>
                    <a:pt x="3207" y="2107"/>
                  </a:lnTo>
                  <a:lnTo>
                    <a:pt x="3207" y="2139"/>
                  </a:lnTo>
                  <a:lnTo>
                    <a:pt x="3240" y="2156"/>
                  </a:lnTo>
                  <a:lnTo>
                    <a:pt x="3240" y="2187"/>
                  </a:lnTo>
                  <a:lnTo>
                    <a:pt x="3255" y="2219"/>
                  </a:lnTo>
                  <a:lnTo>
                    <a:pt x="3255" y="2236"/>
                  </a:lnTo>
                  <a:lnTo>
                    <a:pt x="3224" y="2236"/>
                  </a:lnTo>
                  <a:lnTo>
                    <a:pt x="3207" y="2252"/>
                  </a:lnTo>
                  <a:lnTo>
                    <a:pt x="3191" y="2252"/>
                  </a:lnTo>
                  <a:lnTo>
                    <a:pt x="3191" y="2268"/>
                  </a:lnTo>
                  <a:lnTo>
                    <a:pt x="3191" y="2299"/>
                  </a:lnTo>
                  <a:lnTo>
                    <a:pt x="3175" y="2316"/>
                  </a:lnTo>
                  <a:lnTo>
                    <a:pt x="3191" y="2316"/>
                  </a:lnTo>
                  <a:lnTo>
                    <a:pt x="3207" y="2332"/>
                  </a:lnTo>
                  <a:lnTo>
                    <a:pt x="3191" y="2364"/>
                  </a:lnTo>
                  <a:lnTo>
                    <a:pt x="3191" y="2397"/>
                  </a:lnTo>
                  <a:lnTo>
                    <a:pt x="3207" y="2429"/>
                  </a:lnTo>
                  <a:lnTo>
                    <a:pt x="3207" y="2444"/>
                  </a:lnTo>
                  <a:lnTo>
                    <a:pt x="3207" y="2477"/>
                  </a:lnTo>
                  <a:lnTo>
                    <a:pt x="3191" y="2477"/>
                  </a:lnTo>
                  <a:lnTo>
                    <a:pt x="3175" y="2429"/>
                  </a:lnTo>
                  <a:lnTo>
                    <a:pt x="3159" y="2429"/>
                  </a:lnTo>
                  <a:lnTo>
                    <a:pt x="3159" y="2460"/>
                  </a:lnTo>
                  <a:lnTo>
                    <a:pt x="3143" y="2444"/>
                  </a:lnTo>
                  <a:lnTo>
                    <a:pt x="3143" y="2477"/>
                  </a:lnTo>
                  <a:lnTo>
                    <a:pt x="3110" y="2509"/>
                  </a:lnTo>
                  <a:lnTo>
                    <a:pt x="3126" y="2525"/>
                  </a:lnTo>
                  <a:lnTo>
                    <a:pt x="3014" y="2573"/>
                  </a:lnTo>
                  <a:lnTo>
                    <a:pt x="2998" y="2493"/>
                  </a:lnTo>
                  <a:lnTo>
                    <a:pt x="2933" y="2509"/>
                  </a:lnTo>
                  <a:lnTo>
                    <a:pt x="2900" y="2558"/>
                  </a:lnTo>
                  <a:lnTo>
                    <a:pt x="2853" y="2558"/>
                  </a:lnTo>
                  <a:lnTo>
                    <a:pt x="2837" y="2622"/>
                  </a:lnTo>
                  <a:lnTo>
                    <a:pt x="2884" y="2654"/>
                  </a:lnTo>
                  <a:lnTo>
                    <a:pt x="2869" y="2703"/>
                  </a:lnTo>
                  <a:lnTo>
                    <a:pt x="2884" y="2734"/>
                  </a:lnTo>
                  <a:lnTo>
                    <a:pt x="2853" y="2750"/>
                  </a:lnTo>
                  <a:lnTo>
                    <a:pt x="2837" y="2766"/>
                  </a:lnTo>
                  <a:lnTo>
                    <a:pt x="2853" y="2799"/>
                  </a:lnTo>
                  <a:lnTo>
                    <a:pt x="2853" y="2815"/>
                  </a:lnTo>
                  <a:lnTo>
                    <a:pt x="2837" y="2815"/>
                  </a:lnTo>
                  <a:lnTo>
                    <a:pt x="2804" y="2815"/>
                  </a:lnTo>
                  <a:lnTo>
                    <a:pt x="2788" y="2830"/>
                  </a:lnTo>
                  <a:lnTo>
                    <a:pt x="2804" y="2846"/>
                  </a:lnTo>
                  <a:lnTo>
                    <a:pt x="2837" y="2846"/>
                  </a:lnTo>
                  <a:lnTo>
                    <a:pt x="2853" y="2879"/>
                  </a:lnTo>
                  <a:lnTo>
                    <a:pt x="2853" y="2944"/>
                  </a:lnTo>
                  <a:lnTo>
                    <a:pt x="2788" y="3024"/>
                  </a:lnTo>
                  <a:lnTo>
                    <a:pt x="2756" y="3040"/>
                  </a:lnTo>
                  <a:lnTo>
                    <a:pt x="2739" y="3040"/>
                  </a:lnTo>
                  <a:lnTo>
                    <a:pt x="2659" y="3089"/>
                  </a:lnTo>
                  <a:lnTo>
                    <a:pt x="2546" y="3024"/>
                  </a:lnTo>
                  <a:lnTo>
                    <a:pt x="2498" y="3008"/>
                  </a:lnTo>
                  <a:lnTo>
                    <a:pt x="2466" y="3008"/>
                  </a:lnTo>
                  <a:lnTo>
                    <a:pt x="2450" y="3008"/>
                  </a:lnTo>
                  <a:lnTo>
                    <a:pt x="2417" y="3008"/>
                  </a:lnTo>
                  <a:lnTo>
                    <a:pt x="2369" y="3008"/>
                  </a:lnTo>
                  <a:lnTo>
                    <a:pt x="2352" y="3024"/>
                  </a:lnTo>
                  <a:lnTo>
                    <a:pt x="2352" y="3056"/>
                  </a:lnTo>
                  <a:lnTo>
                    <a:pt x="2305" y="3072"/>
                  </a:lnTo>
                  <a:lnTo>
                    <a:pt x="2256" y="3104"/>
                  </a:lnTo>
                  <a:lnTo>
                    <a:pt x="2208" y="3089"/>
                  </a:lnTo>
                  <a:lnTo>
                    <a:pt x="2160" y="3072"/>
                  </a:lnTo>
                  <a:lnTo>
                    <a:pt x="2144" y="3056"/>
                  </a:lnTo>
                  <a:lnTo>
                    <a:pt x="2128" y="3104"/>
                  </a:lnTo>
                  <a:lnTo>
                    <a:pt x="2111" y="3120"/>
                  </a:lnTo>
                  <a:lnTo>
                    <a:pt x="2095" y="3201"/>
                  </a:lnTo>
                  <a:lnTo>
                    <a:pt x="1999" y="3232"/>
                  </a:lnTo>
                  <a:lnTo>
                    <a:pt x="2030" y="3330"/>
                  </a:lnTo>
                  <a:lnTo>
                    <a:pt x="2030" y="3361"/>
                  </a:lnTo>
                  <a:lnTo>
                    <a:pt x="2030" y="3394"/>
                  </a:lnTo>
                  <a:lnTo>
                    <a:pt x="2030" y="3426"/>
                  </a:lnTo>
                  <a:lnTo>
                    <a:pt x="2046" y="3458"/>
                  </a:lnTo>
                  <a:lnTo>
                    <a:pt x="2063" y="3491"/>
                  </a:lnTo>
                  <a:lnTo>
                    <a:pt x="2030" y="3506"/>
                  </a:lnTo>
                  <a:lnTo>
                    <a:pt x="1983" y="3538"/>
                  </a:lnTo>
                  <a:lnTo>
                    <a:pt x="1966" y="3538"/>
                  </a:lnTo>
                  <a:lnTo>
                    <a:pt x="1918" y="3522"/>
                  </a:lnTo>
                  <a:lnTo>
                    <a:pt x="1902" y="3522"/>
                  </a:lnTo>
                  <a:lnTo>
                    <a:pt x="1869" y="3538"/>
                  </a:lnTo>
                  <a:lnTo>
                    <a:pt x="1853" y="3571"/>
                  </a:lnTo>
                  <a:lnTo>
                    <a:pt x="1837" y="3618"/>
                  </a:lnTo>
                  <a:lnTo>
                    <a:pt x="1822" y="3618"/>
                  </a:lnTo>
                  <a:lnTo>
                    <a:pt x="1757" y="3603"/>
                  </a:lnTo>
                  <a:lnTo>
                    <a:pt x="1708" y="3603"/>
                  </a:lnTo>
                  <a:lnTo>
                    <a:pt x="1676" y="3555"/>
                  </a:lnTo>
                  <a:lnTo>
                    <a:pt x="1659" y="3522"/>
                  </a:lnTo>
                  <a:lnTo>
                    <a:pt x="1628" y="3506"/>
                  </a:lnTo>
                  <a:lnTo>
                    <a:pt x="1596" y="3491"/>
                  </a:lnTo>
                  <a:lnTo>
                    <a:pt x="1563" y="3491"/>
                  </a:lnTo>
                  <a:lnTo>
                    <a:pt x="1531" y="3491"/>
                  </a:lnTo>
                  <a:lnTo>
                    <a:pt x="1482" y="3491"/>
                  </a:lnTo>
                  <a:lnTo>
                    <a:pt x="1467" y="3491"/>
                  </a:lnTo>
                  <a:lnTo>
                    <a:pt x="1515" y="3522"/>
                  </a:lnTo>
                  <a:lnTo>
                    <a:pt x="1531" y="3538"/>
                  </a:lnTo>
                  <a:lnTo>
                    <a:pt x="1498" y="3555"/>
                  </a:lnTo>
                  <a:lnTo>
                    <a:pt x="1467" y="3538"/>
                  </a:lnTo>
                  <a:lnTo>
                    <a:pt x="1451" y="3538"/>
                  </a:lnTo>
                  <a:lnTo>
                    <a:pt x="1435" y="3555"/>
                  </a:lnTo>
                  <a:lnTo>
                    <a:pt x="1467" y="3587"/>
                  </a:lnTo>
                  <a:lnTo>
                    <a:pt x="1467" y="3603"/>
                  </a:lnTo>
                  <a:lnTo>
                    <a:pt x="1451" y="3618"/>
                  </a:lnTo>
                  <a:lnTo>
                    <a:pt x="1435" y="3635"/>
                  </a:lnTo>
                  <a:lnTo>
                    <a:pt x="1418" y="3651"/>
                  </a:lnTo>
                  <a:lnTo>
                    <a:pt x="1418" y="3667"/>
                  </a:lnTo>
                  <a:lnTo>
                    <a:pt x="1386" y="3683"/>
                  </a:lnTo>
                  <a:lnTo>
                    <a:pt x="1337" y="3651"/>
                  </a:lnTo>
                  <a:lnTo>
                    <a:pt x="1257" y="3587"/>
                  </a:lnTo>
                  <a:lnTo>
                    <a:pt x="1241" y="3571"/>
                  </a:lnTo>
                  <a:lnTo>
                    <a:pt x="1209" y="3587"/>
                  </a:lnTo>
                  <a:lnTo>
                    <a:pt x="1209" y="3618"/>
                  </a:lnTo>
                  <a:lnTo>
                    <a:pt x="1209" y="3651"/>
                  </a:lnTo>
                  <a:lnTo>
                    <a:pt x="1192" y="3667"/>
                  </a:lnTo>
                  <a:lnTo>
                    <a:pt x="1144" y="3603"/>
                  </a:lnTo>
                  <a:lnTo>
                    <a:pt x="1144" y="3587"/>
                  </a:lnTo>
                  <a:lnTo>
                    <a:pt x="1144" y="3571"/>
                  </a:lnTo>
                  <a:lnTo>
                    <a:pt x="1144" y="3538"/>
                  </a:lnTo>
                  <a:lnTo>
                    <a:pt x="1128" y="3522"/>
                  </a:lnTo>
                  <a:lnTo>
                    <a:pt x="1080" y="3491"/>
                  </a:lnTo>
                  <a:lnTo>
                    <a:pt x="1080" y="3475"/>
                  </a:lnTo>
                  <a:lnTo>
                    <a:pt x="1064" y="3410"/>
                  </a:lnTo>
                  <a:lnTo>
                    <a:pt x="999" y="3410"/>
                  </a:lnTo>
                  <a:lnTo>
                    <a:pt x="999" y="3458"/>
                  </a:lnTo>
                  <a:lnTo>
                    <a:pt x="967" y="3458"/>
                  </a:lnTo>
                  <a:lnTo>
                    <a:pt x="919" y="3426"/>
                  </a:lnTo>
                  <a:lnTo>
                    <a:pt x="919" y="3394"/>
                  </a:lnTo>
                  <a:lnTo>
                    <a:pt x="919" y="3377"/>
                  </a:lnTo>
                  <a:lnTo>
                    <a:pt x="934" y="3361"/>
                  </a:lnTo>
                  <a:lnTo>
                    <a:pt x="983" y="3361"/>
                  </a:lnTo>
                  <a:lnTo>
                    <a:pt x="1015" y="3377"/>
                  </a:lnTo>
                  <a:lnTo>
                    <a:pt x="1031" y="3377"/>
                  </a:lnTo>
                  <a:lnTo>
                    <a:pt x="999" y="3297"/>
                  </a:lnTo>
                  <a:lnTo>
                    <a:pt x="1128" y="3330"/>
                  </a:lnTo>
                  <a:lnTo>
                    <a:pt x="1176" y="3346"/>
                  </a:lnTo>
                  <a:lnTo>
                    <a:pt x="1192" y="3361"/>
                  </a:lnTo>
                  <a:lnTo>
                    <a:pt x="1241" y="3330"/>
                  </a:lnTo>
                  <a:lnTo>
                    <a:pt x="1241" y="3297"/>
                  </a:lnTo>
                  <a:lnTo>
                    <a:pt x="1241" y="3281"/>
                  </a:lnTo>
                  <a:lnTo>
                    <a:pt x="1225" y="3265"/>
                  </a:lnTo>
                  <a:lnTo>
                    <a:pt x="1209" y="3232"/>
                  </a:lnTo>
                  <a:lnTo>
                    <a:pt x="1160" y="3201"/>
                  </a:lnTo>
                  <a:lnTo>
                    <a:pt x="1144" y="3169"/>
                  </a:lnTo>
                  <a:lnTo>
                    <a:pt x="1128" y="3169"/>
                  </a:lnTo>
                  <a:lnTo>
                    <a:pt x="1176" y="3120"/>
                  </a:lnTo>
                  <a:lnTo>
                    <a:pt x="1209" y="3089"/>
                  </a:lnTo>
                  <a:lnTo>
                    <a:pt x="1241" y="3040"/>
                  </a:lnTo>
                  <a:lnTo>
                    <a:pt x="1257" y="3040"/>
                  </a:lnTo>
                  <a:lnTo>
                    <a:pt x="1290" y="3024"/>
                  </a:lnTo>
                  <a:lnTo>
                    <a:pt x="1305" y="3008"/>
                  </a:lnTo>
                  <a:lnTo>
                    <a:pt x="1321" y="2991"/>
                  </a:lnTo>
                  <a:lnTo>
                    <a:pt x="1321" y="2960"/>
                  </a:lnTo>
                  <a:lnTo>
                    <a:pt x="1321" y="2944"/>
                  </a:lnTo>
                  <a:lnTo>
                    <a:pt x="1290" y="2911"/>
                  </a:lnTo>
                  <a:lnTo>
                    <a:pt x="1273" y="2895"/>
                  </a:lnTo>
                  <a:lnTo>
                    <a:pt x="1192" y="2911"/>
                  </a:lnTo>
                  <a:lnTo>
                    <a:pt x="1176" y="2879"/>
                  </a:lnTo>
                  <a:lnTo>
                    <a:pt x="1192" y="2863"/>
                  </a:lnTo>
                  <a:lnTo>
                    <a:pt x="1209" y="2830"/>
                  </a:lnTo>
                  <a:lnTo>
                    <a:pt x="1241" y="2830"/>
                  </a:lnTo>
                  <a:lnTo>
                    <a:pt x="1257" y="2815"/>
                  </a:lnTo>
                  <a:lnTo>
                    <a:pt x="1241" y="2783"/>
                  </a:lnTo>
                  <a:lnTo>
                    <a:pt x="1241" y="2750"/>
                  </a:lnTo>
                  <a:lnTo>
                    <a:pt x="1257" y="2734"/>
                  </a:lnTo>
                  <a:lnTo>
                    <a:pt x="1176" y="2654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76" name="Freeform 10"/>
            <p:cNvSpPr>
              <a:spLocks/>
            </p:cNvSpPr>
            <p:nvPr/>
          </p:nvSpPr>
          <p:spPr bwMode="auto">
            <a:xfrm>
              <a:off x="4735" y="1760"/>
              <a:ext cx="1846" cy="1841"/>
            </a:xfrm>
            <a:custGeom>
              <a:avLst/>
              <a:gdLst>
                <a:gd name="T0" fmla="*/ 9 w 3691"/>
                <a:gd name="T1" fmla="*/ 18 h 3683"/>
                <a:gd name="T2" fmla="*/ 9 w 3691"/>
                <a:gd name="T3" fmla="*/ 17 h 3683"/>
                <a:gd name="T4" fmla="*/ 10 w 3691"/>
                <a:gd name="T5" fmla="*/ 14 h 3683"/>
                <a:gd name="T6" fmla="*/ 8 w 3691"/>
                <a:gd name="T7" fmla="*/ 12 h 3683"/>
                <a:gd name="T8" fmla="*/ 7 w 3691"/>
                <a:gd name="T9" fmla="*/ 10 h 3683"/>
                <a:gd name="T10" fmla="*/ 5 w 3691"/>
                <a:gd name="T11" fmla="*/ 8 h 3683"/>
                <a:gd name="T12" fmla="*/ 3 w 3691"/>
                <a:gd name="T13" fmla="*/ 6 h 3683"/>
                <a:gd name="T14" fmla="*/ 3 w 3691"/>
                <a:gd name="T15" fmla="*/ 4 h 3683"/>
                <a:gd name="T16" fmla="*/ 2 w 3691"/>
                <a:gd name="T17" fmla="*/ 5 h 3683"/>
                <a:gd name="T18" fmla="*/ 1 w 3691"/>
                <a:gd name="T19" fmla="*/ 3 h 3683"/>
                <a:gd name="T20" fmla="*/ 2 w 3691"/>
                <a:gd name="T21" fmla="*/ 2 h 3683"/>
                <a:gd name="T22" fmla="*/ 4 w 3691"/>
                <a:gd name="T23" fmla="*/ 2 h 3683"/>
                <a:gd name="T24" fmla="*/ 5 w 3691"/>
                <a:gd name="T25" fmla="*/ 1 h 3683"/>
                <a:gd name="T26" fmla="*/ 7 w 3691"/>
                <a:gd name="T27" fmla="*/ 0 h 3683"/>
                <a:gd name="T28" fmla="*/ 8 w 3691"/>
                <a:gd name="T29" fmla="*/ 1 h 3683"/>
                <a:gd name="T30" fmla="*/ 8 w 3691"/>
                <a:gd name="T31" fmla="*/ 3 h 3683"/>
                <a:gd name="T32" fmla="*/ 10 w 3691"/>
                <a:gd name="T33" fmla="*/ 3 h 3683"/>
                <a:gd name="T34" fmla="*/ 11 w 3691"/>
                <a:gd name="T35" fmla="*/ 2 h 3683"/>
                <a:gd name="T36" fmla="*/ 12 w 3691"/>
                <a:gd name="T37" fmla="*/ 4 h 3683"/>
                <a:gd name="T38" fmla="*/ 14 w 3691"/>
                <a:gd name="T39" fmla="*/ 5 h 3683"/>
                <a:gd name="T40" fmla="*/ 14 w 3691"/>
                <a:gd name="T41" fmla="*/ 7 h 3683"/>
                <a:gd name="T42" fmla="*/ 15 w 3691"/>
                <a:gd name="T43" fmla="*/ 8 h 3683"/>
                <a:gd name="T44" fmla="*/ 18 w 3691"/>
                <a:gd name="T45" fmla="*/ 6 h 3683"/>
                <a:gd name="T46" fmla="*/ 20 w 3691"/>
                <a:gd name="T47" fmla="*/ 5 h 3683"/>
                <a:gd name="T48" fmla="*/ 22 w 3691"/>
                <a:gd name="T49" fmla="*/ 3 h 3683"/>
                <a:gd name="T50" fmla="*/ 22 w 3691"/>
                <a:gd name="T51" fmla="*/ 2 h 3683"/>
                <a:gd name="T52" fmla="*/ 23 w 3691"/>
                <a:gd name="T53" fmla="*/ 1 h 3683"/>
                <a:gd name="T54" fmla="*/ 24 w 3691"/>
                <a:gd name="T55" fmla="*/ 0 h 3683"/>
                <a:gd name="T56" fmla="*/ 25 w 3691"/>
                <a:gd name="T57" fmla="*/ 1 h 3683"/>
                <a:gd name="T58" fmla="*/ 26 w 3691"/>
                <a:gd name="T59" fmla="*/ 3 h 3683"/>
                <a:gd name="T60" fmla="*/ 28 w 3691"/>
                <a:gd name="T61" fmla="*/ 4 h 3683"/>
                <a:gd name="T62" fmla="*/ 29 w 3691"/>
                <a:gd name="T63" fmla="*/ 5 h 3683"/>
                <a:gd name="T64" fmla="*/ 29 w 3691"/>
                <a:gd name="T65" fmla="*/ 8 h 3683"/>
                <a:gd name="T66" fmla="*/ 29 w 3691"/>
                <a:gd name="T67" fmla="*/ 12 h 3683"/>
                <a:gd name="T68" fmla="*/ 28 w 3691"/>
                <a:gd name="T69" fmla="*/ 14 h 3683"/>
                <a:gd name="T70" fmla="*/ 27 w 3691"/>
                <a:gd name="T71" fmla="*/ 15 h 3683"/>
                <a:gd name="T72" fmla="*/ 26 w 3691"/>
                <a:gd name="T73" fmla="*/ 17 h 3683"/>
                <a:gd name="T74" fmla="*/ 25 w 3691"/>
                <a:gd name="T75" fmla="*/ 18 h 3683"/>
                <a:gd name="T76" fmla="*/ 25 w 3691"/>
                <a:gd name="T77" fmla="*/ 19 h 3683"/>
                <a:gd name="T78" fmla="*/ 23 w 3691"/>
                <a:gd name="T79" fmla="*/ 19 h 3683"/>
                <a:gd name="T80" fmla="*/ 23 w 3691"/>
                <a:gd name="T81" fmla="*/ 21 h 3683"/>
                <a:gd name="T82" fmla="*/ 22 w 3691"/>
                <a:gd name="T83" fmla="*/ 23 h 3683"/>
                <a:gd name="T84" fmla="*/ 19 w 3691"/>
                <a:gd name="T85" fmla="*/ 23 h 3683"/>
                <a:gd name="T86" fmla="*/ 17 w 3691"/>
                <a:gd name="T87" fmla="*/ 23 h 3683"/>
                <a:gd name="T88" fmla="*/ 16 w 3691"/>
                <a:gd name="T89" fmla="*/ 26 h 3683"/>
                <a:gd name="T90" fmla="*/ 15 w 3691"/>
                <a:gd name="T91" fmla="*/ 27 h 3683"/>
                <a:gd name="T92" fmla="*/ 13 w 3691"/>
                <a:gd name="T93" fmla="*/ 27 h 3683"/>
                <a:gd name="T94" fmla="*/ 12 w 3691"/>
                <a:gd name="T95" fmla="*/ 27 h 3683"/>
                <a:gd name="T96" fmla="*/ 12 w 3691"/>
                <a:gd name="T97" fmla="*/ 28 h 3683"/>
                <a:gd name="T98" fmla="*/ 10 w 3691"/>
                <a:gd name="T99" fmla="*/ 28 h 3683"/>
                <a:gd name="T100" fmla="*/ 9 w 3691"/>
                <a:gd name="T101" fmla="*/ 27 h 3683"/>
                <a:gd name="T102" fmla="*/ 8 w 3691"/>
                <a:gd name="T103" fmla="*/ 26 h 3683"/>
                <a:gd name="T104" fmla="*/ 10 w 3691"/>
                <a:gd name="T105" fmla="*/ 26 h 3683"/>
                <a:gd name="T106" fmla="*/ 10 w 3691"/>
                <a:gd name="T107" fmla="*/ 24 h 3683"/>
                <a:gd name="T108" fmla="*/ 11 w 3691"/>
                <a:gd name="T109" fmla="*/ 23 h 3683"/>
                <a:gd name="T110" fmla="*/ 10 w 3691"/>
                <a:gd name="T111" fmla="*/ 21 h 368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691"/>
                <a:gd name="T169" fmla="*/ 0 h 3683"/>
                <a:gd name="T170" fmla="*/ 3691 w 3691"/>
                <a:gd name="T171" fmla="*/ 3683 h 368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691" h="3683">
                  <a:moveTo>
                    <a:pt x="1176" y="2654"/>
                  </a:moveTo>
                  <a:lnTo>
                    <a:pt x="1241" y="2589"/>
                  </a:lnTo>
                  <a:lnTo>
                    <a:pt x="1241" y="2558"/>
                  </a:lnTo>
                  <a:lnTo>
                    <a:pt x="1225" y="2525"/>
                  </a:lnTo>
                  <a:lnTo>
                    <a:pt x="1176" y="2525"/>
                  </a:lnTo>
                  <a:lnTo>
                    <a:pt x="1176" y="2460"/>
                  </a:lnTo>
                  <a:lnTo>
                    <a:pt x="1160" y="2429"/>
                  </a:lnTo>
                  <a:lnTo>
                    <a:pt x="1144" y="2397"/>
                  </a:lnTo>
                  <a:lnTo>
                    <a:pt x="1128" y="2380"/>
                  </a:lnTo>
                  <a:lnTo>
                    <a:pt x="1111" y="2348"/>
                  </a:lnTo>
                  <a:lnTo>
                    <a:pt x="1111" y="2316"/>
                  </a:lnTo>
                  <a:lnTo>
                    <a:pt x="1080" y="2299"/>
                  </a:lnTo>
                  <a:lnTo>
                    <a:pt x="1096" y="2284"/>
                  </a:lnTo>
                  <a:lnTo>
                    <a:pt x="1080" y="2236"/>
                  </a:lnTo>
                  <a:lnTo>
                    <a:pt x="1064" y="2219"/>
                  </a:lnTo>
                  <a:lnTo>
                    <a:pt x="1064" y="2187"/>
                  </a:lnTo>
                  <a:lnTo>
                    <a:pt x="1080" y="2156"/>
                  </a:lnTo>
                  <a:lnTo>
                    <a:pt x="1128" y="2107"/>
                  </a:lnTo>
                  <a:lnTo>
                    <a:pt x="1160" y="2091"/>
                  </a:lnTo>
                  <a:lnTo>
                    <a:pt x="1176" y="2027"/>
                  </a:lnTo>
                  <a:lnTo>
                    <a:pt x="1192" y="1962"/>
                  </a:lnTo>
                  <a:lnTo>
                    <a:pt x="1176" y="1898"/>
                  </a:lnTo>
                  <a:lnTo>
                    <a:pt x="1144" y="1898"/>
                  </a:lnTo>
                  <a:lnTo>
                    <a:pt x="1160" y="1866"/>
                  </a:lnTo>
                  <a:lnTo>
                    <a:pt x="1096" y="1817"/>
                  </a:lnTo>
                  <a:lnTo>
                    <a:pt x="1048" y="1770"/>
                  </a:lnTo>
                  <a:lnTo>
                    <a:pt x="1015" y="1770"/>
                  </a:lnTo>
                  <a:lnTo>
                    <a:pt x="967" y="1753"/>
                  </a:lnTo>
                  <a:lnTo>
                    <a:pt x="950" y="1753"/>
                  </a:lnTo>
                  <a:lnTo>
                    <a:pt x="919" y="1737"/>
                  </a:lnTo>
                  <a:lnTo>
                    <a:pt x="950" y="1625"/>
                  </a:lnTo>
                  <a:lnTo>
                    <a:pt x="934" y="1592"/>
                  </a:lnTo>
                  <a:lnTo>
                    <a:pt x="934" y="1576"/>
                  </a:lnTo>
                  <a:lnTo>
                    <a:pt x="967" y="1576"/>
                  </a:lnTo>
                  <a:lnTo>
                    <a:pt x="967" y="1511"/>
                  </a:lnTo>
                  <a:lnTo>
                    <a:pt x="919" y="1480"/>
                  </a:lnTo>
                  <a:lnTo>
                    <a:pt x="919" y="1431"/>
                  </a:lnTo>
                  <a:lnTo>
                    <a:pt x="886" y="1399"/>
                  </a:lnTo>
                  <a:lnTo>
                    <a:pt x="886" y="1367"/>
                  </a:lnTo>
                  <a:lnTo>
                    <a:pt x="854" y="1303"/>
                  </a:lnTo>
                  <a:lnTo>
                    <a:pt x="822" y="1270"/>
                  </a:lnTo>
                  <a:lnTo>
                    <a:pt x="773" y="1222"/>
                  </a:lnTo>
                  <a:lnTo>
                    <a:pt x="725" y="1206"/>
                  </a:lnTo>
                  <a:lnTo>
                    <a:pt x="693" y="1190"/>
                  </a:lnTo>
                  <a:lnTo>
                    <a:pt x="677" y="1174"/>
                  </a:lnTo>
                  <a:lnTo>
                    <a:pt x="596" y="1141"/>
                  </a:lnTo>
                  <a:lnTo>
                    <a:pt x="581" y="1125"/>
                  </a:lnTo>
                  <a:lnTo>
                    <a:pt x="548" y="1094"/>
                  </a:lnTo>
                  <a:lnTo>
                    <a:pt x="483" y="1078"/>
                  </a:lnTo>
                  <a:lnTo>
                    <a:pt x="500" y="1045"/>
                  </a:lnTo>
                  <a:lnTo>
                    <a:pt x="500" y="1013"/>
                  </a:lnTo>
                  <a:lnTo>
                    <a:pt x="483" y="965"/>
                  </a:lnTo>
                  <a:lnTo>
                    <a:pt x="451" y="933"/>
                  </a:lnTo>
                  <a:lnTo>
                    <a:pt x="418" y="900"/>
                  </a:lnTo>
                  <a:lnTo>
                    <a:pt x="371" y="868"/>
                  </a:lnTo>
                  <a:lnTo>
                    <a:pt x="306" y="820"/>
                  </a:lnTo>
                  <a:lnTo>
                    <a:pt x="274" y="772"/>
                  </a:lnTo>
                  <a:lnTo>
                    <a:pt x="322" y="723"/>
                  </a:lnTo>
                  <a:lnTo>
                    <a:pt x="322" y="692"/>
                  </a:lnTo>
                  <a:lnTo>
                    <a:pt x="355" y="675"/>
                  </a:lnTo>
                  <a:lnTo>
                    <a:pt x="338" y="659"/>
                  </a:lnTo>
                  <a:lnTo>
                    <a:pt x="371" y="643"/>
                  </a:lnTo>
                  <a:lnTo>
                    <a:pt x="371" y="627"/>
                  </a:lnTo>
                  <a:lnTo>
                    <a:pt x="338" y="611"/>
                  </a:lnTo>
                  <a:lnTo>
                    <a:pt x="322" y="627"/>
                  </a:lnTo>
                  <a:lnTo>
                    <a:pt x="306" y="627"/>
                  </a:lnTo>
                  <a:lnTo>
                    <a:pt x="290" y="611"/>
                  </a:lnTo>
                  <a:lnTo>
                    <a:pt x="274" y="643"/>
                  </a:lnTo>
                  <a:lnTo>
                    <a:pt x="226" y="611"/>
                  </a:lnTo>
                  <a:lnTo>
                    <a:pt x="177" y="659"/>
                  </a:lnTo>
                  <a:lnTo>
                    <a:pt x="177" y="708"/>
                  </a:lnTo>
                  <a:lnTo>
                    <a:pt x="145" y="708"/>
                  </a:lnTo>
                  <a:lnTo>
                    <a:pt x="145" y="675"/>
                  </a:lnTo>
                  <a:lnTo>
                    <a:pt x="96" y="643"/>
                  </a:lnTo>
                  <a:lnTo>
                    <a:pt x="16" y="594"/>
                  </a:lnTo>
                  <a:lnTo>
                    <a:pt x="16" y="579"/>
                  </a:lnTo>
                  <a:lnTo>
                    <a:pt x="16" y="547"/>
                  </a:lnTo>
                  <a:lnTo>
                    <a:pt x="0" y="514"/>
                  </a:lnTo>
                  <a:lnTo>
                    <a:pt x="16" y="466"/>
                  </a:lnTo>
                  <a:lnTo>
                    <a:pt x="49" y="434"/>
                  </a:lnTo>
                  <a:lnTo>
                    <a:pt x="64" y="402"/>
                  </a:lnTo>
                  <a:lnTo>
                    <a:pt x="96" y="434"/>
                  </a:lnTo>
                  <a:lnTo>
                    <a:pt x="113" y="402"/>
                  </a:lnTo>
                  <a:lnTo>
                    <a:pt x="129" y="418"/>
                  </a:lnTo>
                  <a:lnTo>
                    <a:pt x="129" y="402"/>
                  </a:lnTo>
                  <a:lnTo>
                    <a:pt x="129" y="353"/>
                  </a:lnTo>
                  <a:lnTo>
                    <a:pt x="161" y="322"/>
                  </a:lnTo>
                  <a:lnTo>
                    <a:pt x="177" y="337"/>
                  </a:lnTo>
                  <a:lnTo>
                    <a:pt x="210" y="306"/>
                  </a:lnTo>
                  <a:lnTo>
                    <a:pt x="226" y="306"/>
                  </a:lnTo>
                  <a:lnTo>
                    <a:pt x="241" y="273"/>
                  </a:lnTo>
                  <a:lnTo>
                    <a:pt x="257" y="273"/>
                  </a:lnTo>
                  <a:lnTo>
                    <a:pt x="274" y="322"/>
                  </a:lnTo>
                  <a:lnTo>
                    <a:pt x="290" y="306"/>
                  </a:lnTo>
                  <a:lnTo>
                    <a:pt x="338" y="322"/>
                  </a:lnTo>
                  <a:lnTo>
                    <a:pt x="387" y="369"/>
                  </a:lnTo>
                  <a:lnTo>
                    <a:pt x="418" y="369"/>
                  </a:lnTo>
                  <a:lnTo>
                    <a:pt x="451" y="386"/>
                  </a:lnTo>
                  <a:lnTo>
                    <a:pt x="516" y="289"/>
                  </a:lnTo>
                  <a:lnTo>
                    <a:pt x="548" y="273"/>
                  </a:lnTo>
                  <a:lnTo>
                    <a:pt x="564" y="257"/>
                  </a:lnTo>
                  <a:lnTo>
                    <a:pt x="581" y="208"/>
                  </a:lnTo>
                  <a:lnTo>
                    <a:pt x="596" y="161"/>
                  </a:lnTo>
                  <a:lnTo>
                    <a:pt x="564" y="145"/>
                  </a:lnTo>
                  <a:lnTo>
                    <a:pt x="581" y="128"/>
                  </a:lnTo>
                  <a:lnTo>
                    <a:pt x="596" y="112"/>
                  </a:lnTo>
                  <a:lnTo>
                    <a:pt x="612" y="128"/>
                  </a:lnTo>
                  <a:lnTo>
                    <a:pt x="628" y="161"/>
                  </a:lnTo>
                  <a:lnTo>
                    <a:pt x="693" y="177"/>
                  </a:lnTo>
                  <a:lnTo>
                    <a:pt x="693" y="145"/>
                  </a:lnTo>
                  <a:lnTo>
                    <a:pt x="709" y="128"/>
                  </a:lnTo>
                  <a:lnTo>
                    <a:pt x="773" y="112"/>
                  </a:lnTo>
                  <a:lnTo>
                    <a:pt x="789" y="96"/>
                  </a:lnTo>
                  <a:lnTo>
                    <a:pt x="838" y="63"/>
                  </a:lnTo>
                  <a:lnTo>
                    <a:pt x="854" y="80"/>
                  </a:lnTo>
                  <a:lnTo>
                    <a:pt x="886" y="63"/>
                  </a:lnTo>
                  <a:lnTo>
                    <a:pt x="934" y="80"/>
                  </a:lnTo>
                  <a:lnTo>
                    <a:pt x="950" y="112"/>
                  </a:lnTo>
                  <a:lnTo>
                    <a:pt x="950" y="145"/>
                  </a:lnTo>
                  <a:lnTo>
                    <a:pt x="950" y="241"/>
                  </a:lnTo>
                  <a:lnTo>
                    <a:pt x="950" y="257"/>
                  </a:lnTo>
                  <a:lnTo>
                    <a:pt x="967" y="289"/>
                  </a:lnTo>
                  <a:lnTo>
                    <a:pt x="950" y="322"/>
                  </a:lnTo>
                  <a:lnTo>
                    <a:pt x="950" y="337"/>
                  </a:lnTo>
                  <a:lnTo>
                    <a:pt x="950" y="402"/>
                  </a:lnTo>
                  <a:lnTo>
                    <a:pt x="967" y="434"/>
                  </a:lnTo>
                  <a:lnTo>
                    <a:pt x="999" y="466"/>
                  </a:lnTo>
                  <a:lnTo>
                    <a:pt x="1015" y="434"/>
                  </a:lnTo>
                  <a:lnTo>
                    <a:pt x="1048" y="482"/>
                  </a:lnTo>
                  <a:lnTo>
                    <a:pt x="1080" y="482"/>
                  </a:lnTo>
                  <a:lnTo>
                    <a:pt x="1096" y="482"/>
                  </a:lnTo>
                  <a:lnTo>
                    <a:pt x="1128" y="498"/>
                  </a:lnTo>
                  <a:lnTo>
                    <a:pt x="1160" y="514"/>
                  </a:lnTo>
                  <a:lnTo>
                    <a:pt x="1209" y="547"/>
                  </a:lnTo>
                  <a:lnTo>
                    <a:pt x="1241" y="482"/>
                  </a:lnTo>
                  <a:lnTo>
                    <a:pt x="1225" y="434"/>
                  </a:lnTo>
                  <a:lnTo>
                    <a:pt x="1209" y="418"/>
                  </a:lnTo>
                  <a:lnTo>
                    <a:pt x="1176" y="402"/>
                  </a:lnTo>
                  <a:lnTo>
                    <a:pt x="1209" y="386"/>
                  </a:lnTo>
                  <a:lnTo>
                    <a:pt x="1225" y="386"/>
                  </a:lnTo>
                  <a:lnTo>
                    <a:pt x="1273" y="402"/>
                  </a:lnTo>
                  <a:lnTo>
                    <a:pt x="1290" y="386"/>
                  </a:lnTo>
                  <a:lnTo>
                    <a:pt x="1290" y="369"/>
                  </a:lnTo>
                  <a:lnTo>
                    <a:pt x="1354" y="369"/>
                  </a:lnTo>
                  <a:lnTo>
                    <a:pt x="1370" y="337"/>
                  </a:lnTo>
                  <a:lnTo>
                    <a:pt x="1402" y="322"/>
                  </a:lnTo>
                  <a:lnTo>
                    <a:pt x="1451" y="322"/>
                  </a:lnTo>
                  <a:lnTo>
                    <a:pt x="1482" y="434"/>
                  </a:lnTo>
                  <a:lnTo>
                    <a:pt x="1515" y="418"/>
                  </a:lnTo>
                  <a:lnTo>
                    <a:pt x="1515" y="466"/>
                  </a:lnTo>
                  <a:lnTo>
                    <a:pt x="1547" y="466"/>
                  </a:lnTo>
                  <a:lnTo>
                    <a:pt x="1531" y="531"/>
                  </a:lnTo>
                  <a:lnTo>
                    <a:pt x="1579" y="514"/>
                  </a:lnTo>
                  <a:lnTo>
                    <a:pt x="1628" y="531"/>
                  </a:lnTo>
                  <a:lnTo>
                    <a:pt x="1596" y="563"/>
                  </a:lnTo>
                  <a:lnTo>
                    <a:pt x="1628" y="563"/>
                  </a:lnTo>
                  <a:lnTo>
                    <a:pt x="1676" y="563"/>
                  </a:lnTo>
                  <a:lnTo>
                    <a:pt x="1708" y="594"/>
                  </a:lnTo>
                  <a:lnTo>
                    <a:pt x="1708" y="643"/>
                  </a:lnTo>
                  <a:lnTo>
                    <a:pt x="1708" y="675"/>
                  </a:lnTo>
                  <a:lnTo>
                    <a:pt x="1676" y="723"/>
                  </a:lnTo>
                  <a:lnTo>
                    <a:pt x="1692" y="755"/>
                  </a:lnTo>
                  <a:lnTo>
                    <a:pt x="1676" y="788"/>
                  </a:lnTo>
                  <a:lnTo>
                    <a:pt x="1692" y="804"/>
                  </a:lnTo>
                  <a:lnTo>
                    <a:pt x="1724" y="853"/>
                  </a:lnTo>
                  <a:lnTo>
                    <a:pt x="1724" y="868"/>
                  </a:lnTo>
                  <a:lnTo>
                    <a:pt x="1741" y="884"/>
                  </a:lnTo>
                  <a:lnTo>
                    <a:pt x="1773" y="900"/>
                  </a:lnTo>
                  <a:lnTo>
                    <a:pt x="1789" y="917"/>
                  </a:lnTo>
                  <a:lnTo>
                    <a:pt x="1822" y="965"/>
                  </a:lnTo>
                  <a:lnTo>
                    <a:pt x="1822" y="980"/>
                  </a:lnTo>
                  <a:lnTo>
                    <a:pt x="1869" y="980"/>
                  </a:lnTo>
                  <a:lnTo>
                    <a:pt x="1950" y="965"/>
                  </a:lnTo>
                  <a:lnTo>
                    <a:pt x="1934" y="997"/>
                  </a:lnTo>
                  <a:lnTo>
                    <a:pt x="1918" y="1013"/>
                  </a:lnTo>
                  <a:lnTo>
                    <a:pt x="1918" y="1029"/>
                  </a:lnTo>
                  <a:lnTo>
                    <a:pt x="1999" y="1029"/>
                  </a:lnTo>
                  <a:lnTo>
                    <a:pt x="2030" y="1013"/>
                  </a:lnTo>
                  <a:lnTo>
                    <a:pt x="2063" y="997"/>
                  </a:lnTo>
                  <a:lnTo>
                    <a:pt x="2095" y="965"/>
                  </a:lnTo>
                  <a:lnTo>
                    <a:pt x="2111" y="900"/>
                  </a:lnTo>
                  <a:lnTo>
                    <a:pt x="2128" y="884"/>
                  </a:lnTo>
                  <a:lnTo>
                    <a:pt x="2144" y="868"/>
                  </a:lnTo>
                  <a:lnTo>
                    <a:pt x="2208" y="868"/>
                  </a:lnTo>
                  <a:lnTo>
                    <a:pt x="2224" y="868"/>
                  </a:lnTo>
                  <a:lnTo>
                    <a:pt x="2240" y="853"/>
                  </a:lnTo>
                  <a:lnTo>
                    <a:pt x="2272" y="804"/>
                  </a:lnTo>
                  <a:lnTo>
                    <a:pt x="2289" y="755"/>
                  </a:lnTo>
                  <a:lnTo>
                    <a:pt x="2321" y="723"/>
                  </a:lnTo>
                  <a:lnTo>
                    <a:pt x="2352" y="708"/>
                  </a:lnTo>
                  <a:lnTo>
                    <a:pt x="2401" y="692"/>
                  </a:lnTo>
                  <a:lnTo>
                    <a:pt x="2466" y="643"/>
                  </a:lnTo>
                  <a:lnTo>
                    <a:pt x="2531" y="611"/>
                  </a:lnTo>
                  <a:lnTo>
                    <a:pt x="2546" y="594"/>
                  </a:lnTo>
                  <a:lnTo>
                    <a:pt x="2578" y="579"/>
                  </a:lnTo>
                  <a:lnTo>
                    <a:pt x="2627" y="547"/>
                  </a:lnTo>
                  <a:lnTo>
                    <a:pt x="2659" y="531"/>
                  </a:lnTo>
                  <a:lnTo>
                    <a:pt x="2676" y="482"/>
                  </a:lnTo>
                  <a:lnTo>
                    <a:pt x="2676" y="466"/>
                  </a:lnTo>
                  <a:lnTo>
                    <a:pt x="2692" y="466"/>
                  </a:lnTo>
                  <a:lnTo>
                    <a:pt x="2708" y="466"/>
                  </a:lnTo>
                  <a:lnTo>
                    <a:pt x="2739" y="466"/>
                  </a:lnTo>
                  <a:lnTo>
                    <a:pt x="2756" y="449"/>
                  </a:lnTo>
                  <a:lnTo>
                    <a:pt x="2772" y="418"/>
                  </a:lnTo>
                  <a:lnTo>
                    <a:pt x="2772" y="402"/>
                  </a:lnTo>
                  <a:lnTo>
                    <a:pt x="2756" y="369"/>
                  </a:lnTo>
                  <a:lnTo>
                    <a:pt x="2756" y="353"/>
                  </a:lnTo>
                  <a:lnTo>
                    <a:pt x="2804" y="337"/>
                  </a:lnTo>
                  <a:lnTo>
                    <a:pt x="2820" y="306"/>
                  </a:lnTo>
                  <a:lnTo>
                    <a:pt x="2804" y="289"/>
                  </a:lnTo>
                  <a:lnTo>
                    <a:pt x="2804" y="241"/>
                  </a:lnTo>
                  <a:lnTo>
                    <a:pt x="2804" y="208"/>
                  </a:lnTo>
                  <a:lnTo>
                    <a:pt x="2837" y="192"/>
                  </a:lnTo>
                  <a:lnTo>
                    <a:pt x="2869" y="192"/>
                  </a:lnTo>
                  <a:lnTo>
                    <a:pt x="2917" y="177"/>
                  </a:lnTo>
                  <a:lnTo>
                    <a:pt x="2933" y="161"/>
                  </a:lnTo>
                  <a:lnTo>
                    <a:pt x="2949" y="128"/>
                  </a:lnTo>
                  <a:lnTo>
                    <a:pt x="2933" y="112"/>
                  </a:lnTo>
                  <a:lnTo>
                    <a:pt x="2933" y="96"/>
                  </a:lnTo>
                  <a:lnTo>
                    <a:pt x="2949" y="48"/>
                  </a:lnTo>
                  <a:lnTo>
                    <a:pt x="2949" y="32"/>
                  </a:lnTo>
                  <a:lnTo>
                    <a:pt x="2982" y="0"/>
                  </a:lnTo>
                  <a:lnTo>
                    <a:pt x="3014" y="0"/>
                  </a:lnTo>
                  <a:lnTo>
                    <a:pt x="3046" y="0"/>
                  </a:lnTo>
                  <a:lnTo>
                    <a:pt x="3063" y="16"/>
                  </a:lnTo>
                  <a:lnTo>
                    <a:pt x="3063" y="32"/>
                  </a:lnTo>
                  <a:lnTo>
                    <a:pt x="3078" y="48"/>
                  </a:lnTo>
                  <a:lnTo>
                    <a:pt x="3110" y="63"/>
                  </a:lnTo>
                  <a:lnTo>
                    <a:pt x="3126" y="48"/>
                  </a:lnTo>
                  <a:lnTo>
                    <a:pt x="3126" y="80"/>
                  </a:lnTo>
                  <a:lnTo>
                    <a:pt x="3126" y="112"/>
                  </a:lnTo>
                  <a:lnTo>
                    <a:pt x="3143" y="145"/>
                  </a:lnTo>
                  <a:lnTo>
                    <a:pt x="3126" y="177"/>
                  </a:lnTo>
                  <a:lnTo>
                    <a:pt x="3126" y="225"/>
                  </a:lnTo>
                  <a:lnTo>
                    <a:pt x="3126" y="257"/>
                  </a:lnTo>
                  <a:lnTo>
                    <a:pt x="3110" y="289"/>
                  </a:lnTo>
                  <a:lnTo>
                    <a:pt x="3126" y="322"/>
                  </a:lnTo>
                  <a:lnTo>
                    <a:pt x="3191" y="337"/>
                  </a:lnTo>
                  <a:lnTo>
                    <a:pt x="3191" y="386"/>
                  </a:lnTo>
                  <a:lnTo>
                    <a:pt x="3271" y="434"/>
                  </a:lnTo>
                  <a:lnTo>
                    <a:pt x="3320" y="402"/>
                  </a:lnTo>
                  <a:lnTo>
                    <a:pt x="3369" y="386"/>
                  </a:lnTo>
                  <a:lnTo>
                    <a:pt x="3401" y="353"/>
                  </a:lnTo>
                  <a:lnTo>
                    <a:pt x="3449" y="369"/>
                  </a:lnTo>
                  <a:lnTo>
                    <a:pt x="3513" y="402"/>
                  </a:lnTo>
                  <a:lnTo>
                    <a:pt x="3530" y="434"/>
                  </a:lnTo>
                  <a:lnTo>
                    <a:pt x="3562" y="466"/>
                  </a:lnTo>
                  <a:lnTo>
                    <a:pt x="3562" y="531"/>
                  </a:lnTo>
                  <a:lnTo>
                    <a:pt x="3578" y="579"/>
                  </a:lnTo>
                  <a:lnTo>
                    <a:pt x="3546" y="643"/>
                  </a:lnTo>
                  <a:lnTo>
                    <a:pt x="3530" y="659"/>
                  </a:lnTo>
                  <a:lnTo>
                    <a:pt x="3546" y="692"/>
                  </a:lnTo>
                  <a:lnTo>
                    <a:pt x="3546" y="723"/>
                  </a:lnTo>
                  <a:lnTo>
                    <a:pt x="3562" y="723"/>
                  </a:lnTo>
                  <a:lnTo>
                    <a:pt x="3578" y="739"/>
                  </a:lnTo>
                  <a:lnTo>
                    <a:pt x="3626" y="755"/>
                  </a:lnTo>
                  <a:lnTo>
                    <a:pt x="3642" y="788"/>
                  </a:lnTo>
                  <a:lnTo>
                    <a:pt x="3610" y="853"/>
                  </a:lnTo>
                  <a:lnTo>
                    <a:pt x="3610" y="917"/>
                  </a:lnTo>
                  <a:lnTo>
                    <a:pt x="3578" y="933"/>
                  </a:lnTo>
                  <a:lnTo>
                    <a:pt x="3578" y="965"/>
                  </a:lnTo>
                  <a:lnTo>
                    <a:pt x="3610" y="965"/>
                  </a:lnTo>
                  <a:lnTo>
                    <a:pt x="3610" y="980"/>
                  </a:lnTo>
                  <a:lnTo>
                    <a:pt x="3610" y="1061"/>
                  </a:lnTo>
                  <a:lnTo>
                    <a:pt x="3626" y="1094"/>
                  </a:lnTo>
                  <a:lnTo>
                    <a:pt x="3658" y="1141"/>
                  </a:lnTo>
                  <a:lnTo>
                    <a:pt x="3658" y="1158"/>
                  </a:lnTo>
                  <a:lnTo>
                    <a:pt x="3691" y="1222"/>
                  </a:lnTo>
                  <a:lnTo>
                    <a:pt x="3691" y="1270"/>
                  </a:lnTo>
                  <a:lnTo>
                    <a:pt x="3691" y="1367"/>
                  </a:lnTo>
                  <a:lnTo>
                    <a:pt x="3674" y="1608"/>
                  </a:lnTo>
                  <a:lnTo>
                    <a:pt x="3658" y="1656"/>
                  </a:lnTo>
                  <a:lnTo>
                    <a:pt x="3593" y="1770"/>
                  </a:lnTo>
                  <a:lnTo>
                    <a:pt x="3562" y="1770"/>
                  </a:lnTo>
                  <a:lnTo>
                    <a:pt x="3546" y="1785"/>
                  </a:lnTo>
                  <a:lnTo>
                    <a:pt x="3530" y="1817"/>
                  </a:lnTo>
                  <a:lnTo>
                    <a:pt x="3497" y="1817"/>
                  </a:lnTo>
                  <a:lnTo>
                    <a:pt x="3481" y="1882"/>
                  </a:lnTo>
                  <a:lnTo>
                    <a:pt x="3449" y="1898"/>
                  </a:lnTo>
                  <a:lnTo>
                    <a:pt x="3465" y="1913"/>
                  </a:lnTo>
                  <a:lnTo>
                    <a:pt x="3481" y="1930"/>
                  </a:lnTo>
                  <a:lnTo>
                    <a:pt x="3465" y="1946"/>
                  </a:lnTo>
                  <a:lnTo>
                    <a:pt x="3449" y="1946"/>
                  </a:lnTo>
                  <a:lnTo>
                    <a:pt x="3417" y="1946"/>
                  </a:lnTo>
                  <a:lnTo>
                    <a:pt x="3385" y="1994"/>
                  </a:lnTo>
                  <a:lnTo>
                    <a:pt x="3369" y="2027"/>
                  </a:lnTo>
                  <a:lnTo>
                    <a:pt x="3352" y="2011"/>
                  </a:lnTo>
                  <a:lnTo>
                    <a:pt x="3336" y="1994"/>
                  </a:lnTo>
                  <a:lnTo>
                    <a:pt x="3207" y="2107"/>
                  </a:lnTo>
                  <a:lnTo>
                    <a:pt x="3207" y="2139"/>
                  </a:lnTo>
                  <a:lnTo>
                    <a:pt x="3240" y="2156"/>
                  </a:lnTo>
                  <a:lnTo>
                    <a:pt x="3240" y="2187"/>
                  </a:lnTo>
                  <a:lnTo>
                    <a:pt x="3255" y="2219"/>
                  </a:lnTo>
                  <a:lnTo>
                    <a:pt x="3255" y="2236"/>
                  </a:lnTo>
                  <a:lnTo>
                    <a:pt x="3224" y="2236"/>
                  </a:lnTo>
                  <a:lnTo>
                    <a:pt x="3207" y="2252"/>
                  </a:lnTo>
                  <a:lnTo>
                    <a:pt x="3191" y="2252"/>
                  </a:lnTo>
                  <a:lnTo>
                    <a:pt x="3191" y="2268"/>
                  </a:lnTo>
                  <a:lnTo>
                    <a:pt x="3191" y="2299"/>
                  </a:lnTo>
                  <a:lnTo>
                    <a:pt x="3175" y="2316"/>
                  </a:lnTo>
                  <a:lnTo>
                    <a:pt x="3191" y="2316"/>
                  </a:lnTo>
                  <a:lnTo>
                    <a:pt x="3207" y="2332"/>
                  </a:lnTo>
                  <a:lnTo>
                    <a:pt x="3191" y="2364"/>
                  </a:lnTo>
                  <a:lnTo>
                    <a:pt x="3191" y="2397"/>
                  </a:lnTo>
                  <a:lnTo>
                    <a:pt x="3207" y="2429"/>
                  </a:lnTo>
                  <a:lnTo>
                    <a:pt x="3207" y="2444"/>
                  </a:lnTo>
                  <a:lnTo>
                    <a:pt x="3207" y="2477"/>
                  </a:lnTo>
                  <a:lnTo>
                    <a:pt x="3191" y="2477"/>
                  </a:lnTo>
                  <a:lnTo>
                    <a:pt x="3175" y="2429"/>
                  </a:lnTo>
                  <a:lnTo>
                    <a:pt x="3159" y="2429"/>
                  </a:lnTo>
                  <a:lnTo>
                    <a:pt x="3159" y="2460"/>
                  </a:lnTo>
                  <a:lnTo>
                    <a:pt x="3143" y="2444"/>
                  </a:lnTo>
                  <a:lnTo>
                    <a:pt x="3143" y="2477"/>
                  </a:lnTo>
                  <a:lnTo>
                    <a:pt x="3110" y="2509"/>
                  </a:lnTo>
                  <a:lnTo>
                    <a:pt x="3126" y="2525"/>
                  </a:lnTo>
                  <a:lnTo>
                    <a:pt x="3014" y="2573"/>
                  </a:lnTo>
                  <a:lnTo>
                    <a:pt x="2998" y="2493"/>
                  </a:lnTo>
                  <a:lnTo>
                    <a:pt x="2933" y="2509"/>
                  </a:lnTo>
                  <a:lnTo>
                    <a:pt x="2900" y="2558"/>
                  </a:lnTo>
                  <a:lnTo>
                    <a:pt x="2853" y="2558"/>
                  </a:lnTo>
                  <a:lnTo>
                    <a:pt x="2837" y="2622"/>
                  </a:lnTo>
                  <a:lnTo>
                    <a:pt x="2884" y="2654"/>
                  </a:lnTo>
                  <a:lnTo>
                    <a:pt x="2869" y="2703"/>
                  </a:lnTo>
                  <a:lnTo>
                    <a:pt x="2884" y="2734"/>
                  </a:lnTo>
                  <a:lnTo>
                    <a:pt x="2853" y="2750"/>
                  </a:lnTo>
                  <a:lnTo>
                    <a:pt x="2837" y="2766"/>
                  </a:lnTo>
                  <a:lnTo>
                    <a:pt x="2853" y="2799"/>
                  </a:lnTo>
                  <a:lnTo>
                    <a:pt x="2853" y="2815"/>
                  </a:lnTo>
                  <a:lnTo>
                    <a:pt x="2837" y="2815"/>
                  </a:lnTo>
                  <a:lnTo>
                    <a:pt x="2804" y="2815"/>
                  </a:lnTo>
                  <a:lnTo>
                    <a:pt x="2788" y="2830"/>
                  </a:lnTo>
                  <a:lnTo>
                    <a:pt x="2804" y="2846"/>
                  </a:lnTo>
                  <a:lnTo>
                    <a:pt x="2837" y="2846"/>
                  </a:lnTo>
                  <a:lnTo>
                    <a:pt x="2853" y="2879"/>
                  </a:lnTo>
                  <a:lnTo>
                    <a:pt x="2853" y="2944"/>
                  </a:lnTo>
                  <a:lnTo>
                    <a:pt x="2788" y="3024"/>
                  </a:lnTo>
                  <a:lnTo>
                    <a:pt x="2756" y="3040"/>
                  </a:lnTo>
                  <a:lnTo>
                    <a:pt x="2739" y="3040"/>
                  </a:lnTo>
                  <a:lnTo>
                    <a:pt x="2659" y="3089"/>
                  </a:lnTo>
                  <a:lnTo>
                    <a:pt x="2546" y="3024"/>
                  </a:lnTo>
                  <a:lnTo>
                    <a:pt x="2498" y="3008"/>
                  </a:lnTo>
                  <a:lnTo>
                    <a:pt x="2466" y="3008"/>
                  </a:lnTo>
                  <a:lnTo>
                    <a:pt x="2450" y="3008"/>
                  </a:lnTo>
                  <a:lnTo>
                    <a:pt x="2417" y="3008"/>
                  </a:lnTo>
                  <a:lnTo>
                    <a:pt x="2369" y="3008"/>
                  </a:lnTo>
                  <a:lnTo>
                    <a:pt x="2352" y="3024"/>
                  </a:lnTo>
                  <a:lnTo>
                    <a:pt x="2352" y="3056"/>
                  </a:lnTo>
                  <a:lnTo>
                    <a:pt x="2305" y="3072"/>
                  </a:lnTo>
                  <a:lnTo>
                    <a:pt x="2256" y="3104"/>
                  </a:lnTo>
                  <a:lnTo>
                    <a:pt x="2208" y="3089"/>
                  </a:lnTo>
                  <a:lnTo>
                    <a:pt x="2160" y="3072"/>
                  </a:lnTo>
                  <a:lnTo>
                    <a:pt x="2144" y="3056"/>
                  </a:lnTo>
                  <a:lnTo>
                    <a:pt x="2128" y="3104"/>
                  </a:lnTo>
                  <a:lnTo>
                    <a:pt x="2111" y="3120"/>
                  </a:lnTo>
                  <a:lnTo>
                    <a:pt x="2095" y="3201"/>
                  </a:lnTo>
                  <a:lnTo>
                    <a:pt x="1999" y="3232"/>
                  </a:lnTo>
                  <a:lnTo>
                    <a:pt x="2030" y="3330"/>
                  </a:lnTo>
                  <a:lnTo>
                    <a:pt x="2030" y="3361"/>
                  </a:lnTo>
                  <a:lnTo>
                    <a:pt x="2030" y="3394"/>
                  </a:lnTo>
                  <a:lnTo>
                    <a:pt x="2030" y="3426"/>
                  </a:lnTo>
                  <a:lnTo>
                    <a:pt x="2046" y="3458"/>
                  </a:lnTo>
                  <a:lnTo>
                    <a:pt x="2063" y="3491"/>
                  </a:lnTo>
                  <a:lnTo>
                    <a:pt x="2030" y="3506"/>
                  </a:lnTo>
                  <a:lnTo>
                    <a:pt x="1983" y="3538"/>
                  </a:lnTo>
                  <a:lnTo>
                    <a:pt x="1966" y="3538"/>
                  </a:lnTo>
                  <a:lnTo>
                    <a:pt x="1918" y="3522"/>
                  </a:lnTo>
                  <a:lnTo>
                    <a:pt x="1902" y="3522"/>
                  </a:lnTo>
                  <a:lnTo>
                    <a:pt x="1869" y="3538"/>
                  </a:lnTo>
                  <a:lnTo>
                    <a:pt x="1853" y="3571"/>
                  </a:lnTo>
                  <a:lnTo>
                    <a:pt x="1837" y="3618"/>
                  </a:lnTo>
                  <a:lnTo>
                    <a:pt x="1822" y="3618"/>
                  </a:lnTo>
                  <a:lnTo>
                    <a:pt x="1757" y="3603"/>
                  </a:lnTo>
                  <a:lnTo>
                    <a:pt x="1708" y="3603"/>
                  </a:lnTo>
                  <a:lnTo>
                    <a:pt x="1676" y="3555"/>
                  </a:lnTo>
                  <a:lnTo>
                    <a:pt x="1659" y="3522"/>
                  </a:lnTo>
                  <a:lnTo>
                    <a:pt x="1628" y="3506"/>
                  </a:lnTo>
                  <a:lnTo>
                    <a:pt x="1596" y="3491"/>
                  </a:lnTo>
                  <a:lnTo>
                    <a:pt x="1563" y="3491"/>
                  </a:lnTo>
                  <a:lnTo>
                    <a:pt x="1531" y="3491"/>
                  </a:lnTo>
                  <a:lnTo>
                    <a:pt x="1482" y="3491"/>
                  </a:lnTo>
                  <a:lnTo>
                    <a:pt x="1467" y="3491"/>
                  </a:lnTo>
                  <a:lnTo>
                    <a:pt x="1515" y="3522"/>
                  </a:lnTo>
                  <a:lnTo>
                    <a:pt x="1531" y="3538"/>
                  </a:lnTo>
                  <a:lnTo>
                    <a:pt x="1498" y="3555"/>
                  </a:lnTo>
                  <a:lnTo>
                    <a:pt x="1467" y="3538"/>
                  </a:lnTo>
                  <a:lnTo>
                    <a:pt x="1451" y="3538"/>
                  </a:lnTo>
                  <a:lnTo>
                    <a:pt x="1435" y="3555"/>
                  </a:lnTo>
                  <a:lnTo>
                    <a:pt x="1467" y="3587"/>
                  </a:lnTo>
                  <a:lnTo>
                    <a:pt x="1467" y="3603"/>
                  </a:lnTo>
                  <a:lnTo>
                    <a:pt x="1451" y="3618"/>
                  </a:lnTo>
                  <a:lnTo>
                    <a:pt x="1435" y="3635"/>
                  </a:lnTo>
                  <a:lnTo>
                    <a:pt x="1418" y="3651"/>
                  </a:lnTo>
                  <a:lnTo>
                    <a:pt x="1418" y="3667"/>
                  </a:lnTo>
                  <a:lnTo>
                    <a:pt x="1386" y="3683"/>
                  </a:lnTo>
                  <a:lnTo>
                    <a:pt x="1337" y="3651"/>
                  </a:lnTo>
                  <a:lnTo>
                    <a:pt x="1257" y="3587"/>
                  </a:lnTo>
                  <a:lnTo>
                    <a:pt x="1241" y="3571"/>
                  </a:lnTo>
                  <a:lnTo>
                    <a:pt x="1209" y="3587"/>
                  </a:lnTo>
                  <a:lnTo>
                    <a:pt x="1209" y="3618"/>
                  </a:lnTo>
                  <a:lnTo>
                    <a:pt x="1209" y="3651"/>
                  </a:lnTo>
                  <a:lnTo>
                    <a:pt x="1192" y="3667"/>
                  </a:lnTo>
                  <a:lnTo>
                    <a:pt x="1144" y="3603"/>
                  </a:lnTo>
                  <a:lnTo>
                    <a:pt x="1144" y="3587"/>
                  </a:lnTo>
                  <a:lnTo>
                    <a:pt x="1144" y="3571"/>
                  </a:lnTo>
                  <a:lnTo>
                    <a:pt x="1144" y="3538"/>
                  </a:lnTo>
                  <a:lnTo>
                    <a:pt x="1128" y="3522"/>
                  </a:lnTo>
                  <a:lnTo>
                    <a:pt x="1080" y="3491"/>
                  </a:lnTo>
                  <a:lnTo>
                    <a:pt x="1080" y="3475"/>
                  </a:lnTo>
                  <a:lnTo>
                    <a:pt x="1064" y="3410"/>
                  </a:lnTo>
                  <a:lnTo>
                    <a:pt x="999" y="3410"/>
                  </a:lnTo>
                  <a:lnTo>
                    <a:pt x="999" y="3458"/>
                  </a:lnTo>
                  <a:lnTo>
                    <a:pt x="967" y="3458"/>
                  </a:lnTo>
                  <a:lnTo>
                    <a:pt x="919" y="3426"/>
                  </a:lnTo>
                  <a:lnTo>
                    <a:pt x="919" y="3394"/>
                  </a:lnTo>
                  <a:lnTo>
                    <a:pt x="919" y="3377"/>
                  </a:lnTo>
                  <a:lnTo>
                    <a:pt x="934" y="3361"/>
                  </a:lnTo>
                  <a:lnTo>
                    <a:pt x="983" y="3361"/>
                  </a:lnTo>
                  <a:lnTo>
                    <a:pt x="1015" y="3377"/>
                  </a:lnTo>
                  <a:lnTo>
                    <a:pt x="1031" y="3377"/>
                  </a:lnTo>
                  <a:lnTo>
                    <a:pt x="999" y="3297"/>
                  </a:lnTo>
                  <a:lnTo>
                    <a:pt x="1128" y="3330"/>
                  </a:lnTo>
                  <a:lnTo>
                    <a:pt x="1176" y="3346"/>
                  </a:lnTo>
                  <a:lnTo>
                    <a:pt x="1192" y="3361"/>
                  </a:lnTo>
                  <a:lnTo>
                    <a:pt x="1241" y="3330"/>
                  </a:lnTo>
                  <a:lnTo>
                    <a:pt x="1241" y="3297"/>
                  </a:lnTo>
                  <a:lnTo>
                    <a:pt x="1241" y="3281"/>
                  </a:lnTo>
                  <a:lnTo>
                    <a:pt x="1225" y="3265"/>
                  </a:lnTo>
                  <a:lnTo>
                    <a:pt x="1209" y="3232"/>
                  </a:lnTo>
                  <a:lnTo>
                    <a:pt x="1160" y="3201"/>
                  </a:lnTo>
                  <a:lnTo>
                    <a:pt x="1144" y="3169"/>
                  </a:lnTo>
                  <a:lnTo>
                    <a:pt x="1128" y="3169"/>
                  </a:lnTo>
                  <a:lnTo>
                    <a:pt x="1176" y="3120"/>
                  </a:lnTo>
                  <a:lnTo>
                    <a:pt x="1209" y="3089"/>
                  </a:lnTo>
                  <a:lnTo>
                    <a:pt x="1241" y="3040"/>
                  </a:lnTo>
                  <a:lnTo>
                    <a:pt x="1257" y="3040"/>
                  </a:lnTo>
                  <a:lnTo>
                    <a:pt x="1290" y="3024"/>
                  </a:lnTo>
                  <a:lnTo>
                    <a:pt x="1305" y="3008"/>
                  </a:lnTo>
                  <a:lnTo>
                    <a:pt x="1321" y="2991"/>
                  </a:lnTo>
                  <a:lnTo>
                    <a:pt x="1321" y="2960"/>
                  </a:lnTo>
                  <a:lnTo>
                    <a:pt x="1321" y="2944"/>
                  </a:lnTo>
                  <a:lnTo>
                    <a:pt x="1290" y="2911"/>
                  </a:lnTo>
                  <a:lnTo>
                    <a:pt x="1273" y="2895"/>
                  </a:lnTo>
                  <a:lnTo>
                    <a:pt x="1192" y="2911"/>
                  </a:lnTo>
                  <a:lnTo>
                    <a:pt x="1176" y="2879"/>
                  </a:lnTo>
                  <a:lnTo>
                    <a:pt x="1192" y="2863"/>
                  </a:lnTo>
                  <a:lnTo>
                    <a:pt x="1209" y="2830"/>
                  </a:lnTo>
                  <a:lnTo>
                    <a:pt x="1241" y="2830"/>
                  </a:lnTo>
                  <a:lnTo>
                    <a:pt x="1257" y="2815"/>
                  </a:lnTo>
                  <a:lnTo>
                    <a:pt x="1241" y="2783"/>
                  </a:lnTo>
                  <a:lnTo>
                    <a:pt x="1241" y="2750"/>
                  </a:lnTo>
                  <a:lnTo>
                    <a:pt x="1257" y="2734"/>
                  </a:lnTo>
                  <a:lnTo>
                    <a:pt x="1176" y="2654"/>
                  </a:lnTo>
                </a:path>
              </a:pathLst>
            </a:custGeom>
            <a:noFill/>
            <a:ln w="825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77" name="Freeform 9"/>
            <p:cNvSpPr>
              <a:spLocks/>
            </p:cNvSpPr>
            <p:nvPr/>
          </p:nvSpPr>
          <p:spPr bwMode="auto">
            <a:xfrm>
              <a:off x="3752" y="1904"/>
              <a:ext cx="556" cy="508"/>
            </a:xfrm>
            <a:custGeom>
              <a:avLst/>
              <a:gdLst>
                <a:gd name="T0" fmla="*/ 1 w 1112"/>
                <a:gd name="T1" fmla="*/ 3 h 1014"/>
                <a:gd name="T2" fmla="*/ 1 w 1112"/>
                <a:gd name="T3" fmla="*/ 3 h 1014"/>
                <a:gd name="T4" fmla="*/ 1 w 1112"/>
                <a:gd name="T5" fmla="*/ 3 h 1014"/>
                <a:gd name="T6" fmla="*/ 1 w 1112"/>
                <a:gd name="T7" fmla="*/ 2 h 1014"/>
                <a:gd name="T8" fmla="*/ 1 w 1112"/>
                <a:gd name="T9" fmla="*/ 2 h 1014"/>
                <a:gd name="T10" fmla="*/ 1 w 1112"/>
                <a:gd name="T11" fmla="*/ 2 h 1014"/>
                <a:gd name="T12" fmla="*/ 1 w 1112"/>
                <a:gd name="T13" fmla="*/ 2 h 1014"/>
                <a:gd name="T14" fmla="*/ 2 w 1112"/>
                <a:gd name="T15" fmla="*/ 1 h 1014"/>
                <a:gd name="T16" fmla="*/ 2 w 1112"/>
                <a:gd name="T17" fmla="*/ 1 h 1014"/>
                <a:gd name="T18" fmla="*/ 3 w 1112"/>
                <a:gd name="T19" fmla="*/ 1 h 1014"/>
                <a:gd name="T20" fmla="*/ 3 w 1112"/>
                <a:gd name="T21" fmla="*/ 1 h 1014"/>
                <a:gd name="T22" fmla="*/ 4 w 1112"/>
                <a:gd name="T23" fmla="*/ 1 h 1014"/>
                <a:gd name="T24" fmla="*/ 4 w 1112"/>
                <a:gd name="T25" fmla="*/ 1 h 1014"/>
                <a:gd name="T26" fmla="*/ 4 w 1112"/>
                <a:gd name="T27" fmla="*/ 1 h 1014"/>
                <a:gd name="T28" fmla="*/ 5 w 1112"/>
                <a:gd name="T29" fmla="*/ 2 h 1014"/>
                <a:gd name="T30" fmla="*/ 5 w 1112"/>
                <a:gd name="T31" fmla="*/ 2 h 1014"/>
                <a:gd name="T32" fmla="*/ 5 w 1112"/>
                <a:gd name="T33" fmla="*/ 3 h 1014"/>
                <a:gd name="T34" fmla="*/ 5 w 1112"/>
                <a:gd name="T35" fmla="*/ 3 h 1014"/>
                <a:gd name="T36" fmla="*/ 6 w 1112"/>
                <a:gd name="T37" fmla="*/ 3 h 1014"/>
                <a:gd name="T38" fmla="*/ 6 w 1112"/>
                <a:gd name="T39" fmla="*/ 3 h 1014"/>
                <a:gd name="T40" fmla="*/ 6 w 1112"/>
                <a:gd name="T41" fmla="*/ 3 h 1014"/>
                <a:gd name="T42" fmla="*/ 7 w 1112"/>
                <a:gd name="T43" fmla="*/ 4 h 1014"/>
                <a:gd name="T44" fmla="*/ 7 w 1112"/>
                <a:gd name="T45" fmla="*/ 4 h 1014"/>
                <a:gd name="T46" fmla="*/ 9 w 1112"/>
                <a:gd name="T47" fmla="*/ 4 h 1014"/>
                <a:gd name="T48" fmla="*/ 9 w 1112"/>
                <a:gd name="T49" fmla="*/ 4 h 1014"/>
                <a:gd name="T50" fmla="*/ 9 w 1112"/>
                <a:gd name="T51" fmla="*/ 4 h 1014"/>
                <a:gd name="T52" fmla="*/ 9 w 1112"/>
                <a:gd name="T53" fmla="*/ 5 h 1014"/>
                <a:gd name="T54" fmla="*/ 9 w 1112"/>
                <a:gd name="T55" fmla="*/ 5 h 1014"/>
                <a:gd name="T56" fmla="*/ 9 w 1112"/>
                <a:gd name="T57" fmla="*/ 5 h 1014"/>
                <a:gd name="T58" fmla="*/ 7 w 1112"/>
                <a:gd name="T59" fmla="*/ 6 h 1014"/>
                <a:gd name="T60" fmla="*/ 7 w 1112"/>
                <a:gd name="T61" fmla="*/ 6 h 1014"/>
                <a:gd name="T62" fmla="*/ 6 w 1112"/>
                <a:gd name="T63" fmla="*/ 7 h 1014"/>
                <a:gd name="T64" fmla="*/ 6 w 1112"/>
                <a:gd name="T65" fmla="*/ 7 h 1014"/>
                <a:gd name="T66" fmla="*/ 6 w 1112"/>
                <a:gd name="T67" fmla="*/ 7 h 1014"/>
                <a:gd name="T68" fmla="*/ 5 w 1112"/>
                <a:gd name="T69" fmla="*/ 8 h 1014"/>
                <a:gd name="T70" fmla="*/ 4 w 1112"/>
                <a:gd name="T71" fmla="*/ 8 h 1014"/>
                <a:gd name="T72" fmla="*/ 3 w 1112"/>
                <a:gd name="T73" fmla="*/ 8 h 1014"/>
                <a:gd name="T74" fmla="*/ 3 w 1112"/>
                <a:gd name="T75" fmla="*/ 7 h 1014"/>
                <a:gd name="T76" fmla="*/ 3 w 1112"/>
                <a:gd name="T77" fmla="*/ 7 h 1014"/>
                <a:gd name="T78" fmla="*/ 3 w 1112"/>
                <a:gd name="T79" fmla="*/ 7 h 1014"/>
                <a:gd name="T80" fmla="*/ 2 w 1112"/>
                <a:gd name="T81" fmla="*/ 7 h 1014"/>
                <a:gd name="T82" fmla="*/ 2 w 1112"/>
                <a:gd name="T83" fmla="*/ 7 h 1014"/>
                <a:gd name="T84" fmla="*/ 2 w 1112"/>
                <a:gd name="T85" fmla="*/ 7 h 1014"/>
                <a:gd name="T86" fmla="*/ 1 w 1112"/>
                <a:gd name="T87" fmla="*/ 8 h 1014"/>
                <a:gd name="T88" fmla="*/ 1 w 1112"/>
                <a:gd name="T89" fmla="*/ 8 h 1014"/>
                <a:gd name="T90" fmla="*/ 1 w 1112"/>
                <a:gd name="T91" fmla="*/ 7 h 1014"/>
                <a:gd name="T92" fmla="*/ 1 w 1112"/>
                <a:gd name="T93" fmla="*/ 7 h 1014"/>
                <a:gd name="T94" fmla="*/ 1 w 1112"/>
                <a:gd name="T95" fmla="*/ 7 h 1014"/>
                <a:gd name="T96" fmla="*/ 1 w 1112"/>
                <a:gd name="T97" fmla="*/ 7 h 1014"/>
                <a:gd name="T98" fmla="*/ 1 w 1112"/>
                <a:gd name="T99" fmla="*/ 6 h 1014"/>
                <a:gd name="T100" fmla="*/ 1 w 1112"/>
                <a:gd name="T101" fmla="*/ 6 h 1014"/>
                <a:gd name="T102" fmla="*/ 1 w 1112"/>
                <a:gd name="T103" fmla="*/ 6 h 1014"/>
                <a:gd name="T104" fmla="*/ 1 w 1112"/>
                <a:gd name="T105" fmla="*/ 5 h 1014"/>
                <a:gd name="T106" fmla="*/ 1 w 1112"/>
                <a:gd name="T107" fmla="*/ 5 h 1014"/>
                <a:gd name="T108" fmla="*/ 1 w 1112"/>
                <a:gd name="T109" fmla="*/ 4 h 1014"/>
                <a:gd name="T110" fmla="*/ 1 w 1112"/>
                <a:gd name="T111" fmla="*/ 4 h 1014"/>
                <a:gd name="T112" fmla="*/ 1 w 1112"/>
                <a:gd name="T113" fmla="*/ 3 h 101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12"/>
                <a:gd name="T172" fmla="*/ 0 h 1014"/>
                <a:gd name="T173" fmla="*/ 1112 w 1112"/>
                <a:gd name="T174" fmla="*/ 1014 h 101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12" h="1014">
                  <a:moveTo>
                    <a:pt x="16" y="370"/>
                  </a:moveTo>
                  <a:lnTo>
                    <a:pt x="0" y="370"/>
                  </a:lnTo>
                  <a:lnTo>
                    <a:pt x="32" y="338"/>
                  </a:lnTo>
                  <a:lnTo>
                    <a:pt x="48" y="338"/>
                  </a:lnTo>
                  <a:lnTo>
                    <a:pt x="48" y="305"/>
                  </a:lnTo>
                  <a:lnTo>
                    <a:pt x="48" y="290"/>
                  </a:lnTo>
                  <a:lnTo>
                    <a:pt x="32" y="290"/>
                  </a:lnTo>
                  <a:lnTo>
                    <a:pt x="32" y="274"/>
                  </a:lnTo>
                  <a:lnTo>
                    <a:pt x="48" y="274"/>
                  </a:lnTo>
                  <a:lnTo>
                    <a:pt x="65" y="258"/>
                  </a:lnTo>
                  <a:lnTo>
                    <a:pt x="48" y="242"/>
                  </a:lnTo>
                  <a:lnTo>
                    <a:pt x="65" y="225"/>
                  </a:lnTo>
                  <a:lnTo>
                    <a:pt x="48" y="193"/>
                  </a:lnTo>
                  <a:lnTo>
                    <a:pt x="65" y="177"/>
                  </a:lnTo>
                  <a:lnTo>
                    <a:pt x="96" y="177"/>
                  </a:lnTo>
                  <a:lnTo>
                    <a:pt x="145" y="193"/>
                  </a:lnTo>
                  <a:lnTo>
                    <a:pt x="161" y="177"/>
                  </a:lnTo>
                  <a:lnTo>
                    <a:pt x="145" y="160"/>
                  </a:lnTo>
                  <a:lnTo>
                    <a:pt x="177" y="145"/>
                  </a:lnTo>
                  <a:lnTo>
                    <a:pt x="193" y="160"/>
                  </a:lnTo>
                  <a:lnTo>
                    <a:pt x="209" y="129"/>
                  </a:lnTo>
                  <a:lnTo>
                    <a:pt x="242" y="129"/>
                  </a:lnTo>
                  <a:lnTo>
                    <a:pt x="273" y="129"/>
                  </a:lnTo>
                  <a:lnTo>
                    <a:pt x="289" y="113"/>
                  </a:lnTo>
                  <a:lnTo>
                    <a:pt x="273" y="64"/>
                  </a:lnTo>
                  <a:lnTo>
                    <a:pt x="289" y="48"/>
                  </a:lnTo>
                  <a:lnTo>
                    <a:pt x="322" y="33"/>
                  </a:lnTo>
                  <a:lnTo>
                    <a:pt x="354" y="33"/>
                  </a:lnTo>
                  <a:lnTo>
                    <a:pt x="403" y="33"/>
                  </a:lnTo>
                  <a:lnTo>
                    <a:pt x="387" y="64"/>
                  </a:lnTo>
                  <a:lnTo>
                    <a:pt x="387" y="97"/>
                  </a:lnTo>
                  <a:lnTo>
                    <a:pt x="403" y="129"/>
                  </a:lnTo>
                  <a:lnTo>
                    <a:pt x="418" y="97"/>
                  </a:lnTo>
                  <a:lnTo>
                    <a:pt x="418" y="80"/>
                  </a:lnTo>
                  <a:lnTo>
                    <a:pt x="467" y="0"/>
                  </a:lnTo>
                  <a:lnTo>
                    <a:pt x="532" y="17"/>
                  </a:lnTo>
                  <a:lnTo>
                    <a:pt x="532" y="64"/>
                  </a:lnTo>
                  <a:lnTo>
                    <a:pt x="548" y="64"/>
                  </a:lnTo>
                  <a:lnTo>
                    <a:pt x="564" y="64"/>
                  </a:lnTo>
                  <a:lnTo>
                    <a:pt x="580" y="64"/>
                  </a:lnTo>
                  <a:lnTo>
                    <a:pt x="595" y="80"/>
                  </a:lnTo>
                  <a:lnTo>
                    <a:pt x="628" y="113"/>
                  </a:lnTo>
                  <a:lnTo>
                    <a:pt x="612" y="145"/>
                  </a:lnTo>
                  <a:lnTo>
                    <a:pt x="644" y="129"/>
                  </a:lnTo>
                  <a:lnTo>
                    <a:pt x="644" y="145"/>
                  </a:lnTo>
                  <a:lnTo>
                    <a:pt x="676" y="160"/>
                  </a:lnTo>
                  <a:lnTo>
                    <a:pt x="644" y="177"/>
                  </a:lnTo>
                  <a:lnTo>
                    <a:pt x="644" y="209"/>
                  </a:lnTo>
                  <a:lnTo>
                    <a:pt x="676" y="193"/>
                  </a:lnTo>
                  <a:lnTo>
                    <a:pt x="693" y="225"/>
                  </a:lnTo>
                  <a:lnTo>
                    <a:pt x="660" y="258"/>
                  </a:lnTo>
                  <a:lnTo>
                    <a:pt x="693" y="258"/>
                  </a:lnTo>
                  <a:lnTo>
                    <a:pt x="725" y="274"/>
                  </a:lnTo>
                  <a:lnTo>
                    <a:pt x="725" y="290"/>
                  </a:lnTo>
                  <a:lnTo>
                    <a:pt x="757" y="322"/>
                  </a:lnTo>
                  <a:lnTo>
                    <a:pt x="774" y="305"/>
                  </a:lnTo>
                  <a:lnTo>
                    <a:pt x="805" y="322"/>
                  </a:lnTo>
                  <a:lnTo>
                    <a:pt x="821" y="305"/>
                  </a:lnTo>
                  <a:lnTo>
                    <a:pt x="837" y="322"/>
                  </a:lnTo>
                  <a:lnTo>
                    <a:pt x="870" y="305"/>
                  </a:lnTo>
                  <a:lnTo>
                    <a:pt x="886" y="305"/>
                  </a:lnTo>
                  <a:lnTo>
                    <a:pt x="886" y="338"/>
                  </a:lnTo>
                  <a:lnTo>
                    <a:pt x="886" y="354"/>
                  </a:lnTo>
                  <a:lnTo>
                    <a:pt x="919" y="354"/>
                  </a:lnTo>
                  <a:lnTo>
                    <a:pt x="919" y="370"/>
                  </a:lnTo>
                  <a:lnTo>
                    <a:pt x="919" y="403"/>
                  </a:lnTo>
                  <a:lnTo>
                    <a:pt x="919" y="434"/>
                  </a:lnTo>
                  <a:lnTo>
                    <a:pt x="950" y="434"/>
                  </a:lnTo>
                  <a:lnTo>
                    <a:pt x="982" y="419"/>
                  </a:lnTo>
                  <a:lnTo>
                    <a:pt x="1031" y="419"/>
                  </a:lnTo>
                  <a:lnTo>
                    <a:pt x="1047" y="419"/>
                  </a:lnTo>
                  <a:lnTo>
                    <a:pt x="1047" y="434"/>
                  </a:lnTo>
                  <a:lnTo>
                    <a:pt x="1047" y="450"/>
                  </a:lnTo>
                  <a:lnTo>
                    <a:pt x="1063" y="466"/>
                  </a:lnTo>
                  <a:lnTo>
                    <a:pt x="1063" y="483"/>
                  </a:lnTo>
                  <a:lnTo>
                    <a:pt x="1080" y="483"/>
                  </a:lnTo>
                  <a:lnTo>
                    <a:pt x="1080" y="499"/>
                  </a:lnTo>
                  <a:lnTo>
                    <a:pt x="1096" y="499"/>
                  </a:lnTo>
                  <a:lnTo>
                    <a:pt x="1096" y="515"/>
                  </a:lnTo>
                  <a:lnTo>
                    <a:pt x="1096" y="531"/>
                  </a:lnTo>
                  <a:lnTo>
                    <a:pt x="1096" y="547"/>
                  </a:lnTo>
                  <a:lnTo>
                    <a:pt x="1112" y="564"/>
                  </a:lnTo>
                  <a:lnTo>
                    <a:pt x="1112" y="579"/>
                  </a:lnTo>
                  <a:lnTo>
                    <a:pt x="1096" y="579"/>
                  </a:lnTo>
                  <a:lnTo>
                    <a:pt x="1080" y="595"/>
                  </a:lnTo>
                  <a:lnTo>
                    <a:pt x="1063" y="595"/>
                  </a:lnTo>
                  <a:lnTo>
                    <a:pt x="1031" y="595"/>
                  </a:lnTo>
                  <a:lnTo>
                    <a:pt x="1015" y="611"/>
                  </a:lnTo>
                  <a:lnTo>
                    <a:pt x="999" y="628"/>
                  </a:lnTo>
                  <a:lnTo>
                    <a:pt x="999" y="660"/>
                  </a:lnTo>
                  <a:lnTo>
                    <a:pt x="982" y="676"/>
                  </a:lnTo>
                  <a:lnTo>
                    <a:pt x="966" y="691"/>
                  </a:lnTo>
                  <a:lnTo>
                    <a:pt x="950" y="724"/>
                  </a:lnTo>
                  <a:lnTo>
                    <a:pt x="935" y="724"/>
                  </a:lnTo>
                  <a:lnTo>
                    <a:pt x="935" y="756"/>
                  </a:lnTo>
                  <a:lnTo>
                    <a:pt x="886" y="772"/>
                  </a:lnTo>
                  <a:lnTo>
                    <a:pt x="870" y="756"/>
                  </a:lnTo>
                  <a:lnTo>
                    <a:pt x="837" y="772"/>
                  </a:lnTo>
                  <a:lnTo>
                    <a:pt x="821" y="789"/>
                  </a:lnTo>
                  <a:lnTo>
                    <a:pt x="821" y="805"/>
                  </a:lnTo>
                  <a:lnTo>
                    <a:pt x="821" y="836"/>
                  </a:lnTo>
                  <a:lnTo>
                    <a:pt x="805" y="836"/>
                  </a:lnTo>
                  <a:lnTo>
                    <a:pt x="789" y="821"/>
                  </a:lnTo>
                  <a:lnTo>
                    <a:pt x="774" y="869"/>
                  </a:lnTo>
                  <a:lnTo>
                    <a:pt x="741" y="965"/>
                  </a:lnTo>
                  <a:lnTo>
                    <a:pt x="725" y="981"/>
                  </a:lnTo>
                  <a:lnTo>
                    <a:pt x="676" y="997"/>
                  </a:lnTo>
                  <a:lnTo>
                    <a:pt x="628" y="1014"/>
                  </a:lnTo>
                  <a:lnTo>
                    <a:pt x="595" y="1014"/>
                  </a:lnTo>
                  <a:lnTo>
                    <a:pt x="548" y="981"/>
                  </a:lnTo>
                  <a:lnTo>
                    <a:pt x="483" y="917"/>
                  </a:lnTo>
                  <a:lnTo>
                    <a:pt x="499" y="885"/>
                  </a:lnTo>
                  <a:lnTo>
                    <a:pt x="499" y="869"/>
                  </a:lnTo>
                  <a:lnTo>
                    <a:pt x="483" y="869"/>
                  </a:lnTo>
                  <a:lnTo>
                    <a:pt x="467" y="869"/>
                  </a:lnTo>
                  <a:lnTo>
                    <a:pt x="451" y="821"/>
                  </a:lnTo>
                  <a:lnTo>
                    <a:pt x="434" y="821"/>
                  </a:lnTo>
                  <a:lnTo>
                    <a:pt x="418" y="821"/>
                  </a:lnTo>
                  <a:lnTo>
                    <a:pt x="403" y="821"/>
                  </a:lnTo>
                  <a:lnTo>
                    <a:pt x="387" y="836"/>
                  </a:lnTo>
                  <a:lnTo>
                    <a:pt x="387" y="852"/>
                  </a:lnTo>
                  <a:lnTo>
                    <a:pt x="387" y="869"/>
                  </a:lnTo>
                  <a:lnTo>
                    <a:pt x="370" y="852"/>
                  </a:lnTo>
                  <a:lnTo>
                    <a:pt x="354" y="885"/>
                  </a:lnTo>
                  <a:lnTo>
                    <a:pt x="338" y="885"/>
                  </a:lnTo>
                  <a:lnTo>
                    <a:pt x="322" y="885"/>
                  </a:lnTo>
                  <a:lnTo>
                    <a:pt x="306" y="885"/>
                  </a:lnTo>
                  <a:lnTo>
                    <a:pt x="289" y="885"/>
                  </a:lnTo>
                  <a:lnTo>
                    <a:pt x="273" y="885"/>
                  </a:lnTo>
                  <a:lnTo>
                    <a:pt x="257" y="885"/>
                  </a:lnTo>
                  <a:lnTo>
                    <a:pt x="242" y="885"/>
                  </a:lnTo>
                  <a:lnTo>
                    <a:pt x="209" y="901"/>
                  </a:lnTo>
                  <a:lnTo>
                    <a:pt x="177" y="917"/>
                  </a:lnTo>
                  <a:lnTo>
                    <a:pt x="128" y="933"/>
                  </a:lnTo>
                  <a:lnTo>
                    <a:pt x="128" y="917"/>
                  </a:lnTo>
                  <a:lnTo>
                    <a:pt x="128" y="901"/>
                  </a:lnTo>
                  <a:lnTo>
                    <a:pt x="112" y="901"/>
                  </a:lnTo>
                  <a:lnTo>
                    <a:pt x="112" y="885"/>
                  </a:lnTo>
                  <a:lnTo>
                    <a:pt x="112" y="869"/>
                  </a:lnTo>
                  <a:lnTo>
                    <a:pt x="128" y="852"/>
                  </a:lnTo>
                  <a:lnTo>
                    <a:pt x="145" y="852"/>
                  </a:lnTo>
                  <a:lnTo>
                    <a:pt x="145" y="836"/>
                  </a:lnTo>
                  <a:lnTo>
                    <a:pt x="145" y="821"/>
                  </a:lnTo>
                  <a:lnTo>
                    <a:pt x="128" y="821"/>
                  </a:lnTo>
                  <a:lnTo>
                    <a:pt x="128" y="789"/>
                  </a:lnTo>
                  <a:lnTo>
                    <a:pt x="145" y="789"/>
                  </a:lnTo>
                  <a:lnTo>
                    <a:pt x="145" y="772"/>
                  </a:lnTo>
                  <a:lnTo>
                    <a:pt x="145" y="756"/>
                  </a:lnTo>
                  <a:lnTo>
                    <a:pt x="161" y="740"/>
                  </a:lnTo>
                  <a:lnTo>
                    <a:pt x="161" y="724"/>
                  </a:lnTo>
                  <a:lnTo>
                    <a:pt x="161" y="708"/>
                  </a:lnTo>
                  <a:lnTo>
                    <a:pt x="145" y="708"/>
                  </a:lnTo>
                  <a:lnTo>
                    <a:pt x="128" y="691"/>
                  </a:lnTo>
                  <a:lnTo>
                    <a:pt x="128" y="676"/>
                  </a:lnTo>
                  <a:lnTo>
                    <a:pt x="145" y="676"/>
                  </a:lnTo>
                  <a:lnTo>
                    <a:pt x="161" y="660"/>
                  </a:lnTo>
                  <a:lnTo>
                    <a:pt x="161" y="611"/>
                  </a:lnTo>
                  <a:lnTo>
                    <a:pt x="161" y="595"/>
                  </a:lnTo>
                  <a:lnTo>
                    <a:pt x="145" y="579"/>
                  </a:lnTo>
                  <a:lnTo>
                    <a:pt x="112" y="564"/>
                  </a:lnTo>
                  <a:lnTo>
                    <a:pt x="80" y="564"/>
                  </a:lnTo>
                  <a:lnTo>
                    <a:pt x="80" y="515"/>
                  </a:lnTo>
                  <a:lnTo>
                    <a:pt x="65" y="499"/>
                  </a:lnTo>
                  <a:lnTo>
                    <a:pt x="48" y="483"/>
                  </a:lnTo>
                  <a:lnTo>
                    <a:pt x="65" y="466"/>
                  </a:lnTo>
                  <a:lnTo>
                    <a:pt x="96" y="466"/>
                  </a:lnTo>
                  <a:lnTo>
                    <a:pt x="96" y="434"/>
                  </a:lnTo>
                  <a:lnTo>
                    <a:pt x="48" y="419"/>
                  </a:lnTo>
                  <a:lnTo>
                    <a:pt x="65" y="403"/>
                  </a:lnTo>
                  <a:lnTo>
                    <a:pt x="65" y="386"/>
                  </a:lnTo>
                  <a:lnTo>
                    <a:pt x="48" y="370"/>
                  </a:lnTo>
                  <a:lnTo>
                    <a:pt x="16" y="37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78" name="Freeform 8"/>
            <p:cNvSpPr>
              <a:spLocks/>
            </p:cNvSpPr>
            <p:nvPr/>
          </p:nvSpPr>
          <p:spPr bwMode="auto">
            <a:xfrm>
              <a:off x="3752" y="1904"/>
              <a:ext cx="556" cy="508"/>
            </a:xfrm>
            <a:custGeom>
              <a:avLst/>
              <a:gdLst>
                <a:gd name="T0" fmla="*/ 1 w 1112"/>
                <a:gd name="T1" fmla="*/ 3 h 1014"/>
                <a:gd name="T2" fmla="*/ 1 w 1112"/>
                <a:gd name="T3" fmla="*/ 3 h 1014"/>
                <a:gd name="T4" fmla="*/ 1 w 1112"/>
                <a:gd name="T5" fmla="*/ 3 h 1014"/>
                <a:gd name="T6" fmla="*/ 1 w 1112"/>
                <a:gd name="T7" fmla="*/ 2 h 1014"/>
                <a:gd name="T8" fmla="*/ 1 w 1112"/>
                <a:gd name="T9" fmla="*/ 2 h 1014"/>
                <a:gd name="T10" fmla="*/ 1 w 1112"/>
                <a:gd name="T11" fmla="*/ 2 h 1014"/>
                <a:gd name="T12" fmla="*/ 1 w 1112"/>
                <a:gd name="T13" fmla="*/ 2 h 1014"/>
                <a:gd name="T14" fmla="*/ 2 w 1112"/>
                <a:gd name="T15" fmla="*/ 1 h 1014"/>
                <a:gd name="T16" fmla="*/ 2 w 1112"/>
                <a:gd name="T17" fmla="*/ 1 h 1014"/>
                <a:gd name="T18" fmla="*/ 3 w 1112"/>
                <a:gd name="T19" fmla="*/ 1 h 1014"/>
                <a:gd name="T20" fmla="*/ 3 w 1112"/>
                <a:gd name="T21" fmla="*/ 1 h 1014"/>
                <a:gd name="T22" fmla="*/ 4 w 1112"/>
                <a:gd name="T23" fmla="*/ 1 h 1014"/>
                <a:gd name="T24" fmla="*/ 4 w 1112"/>
                <a:gd name="T25" fmla="*/ 1 h 1014"/>
                <a:gd name="T26" fmla="*/ 4 w 1112"/>
                <a:gd name="T27" fmla="*/ 1 h 1014"/>
                <a:gd name="T28" fmla="*/ 5 w 1112"/>
                <a:gd name="T29" fmla="*/ 2 h 1014"/>
                <a:gd name="T30" fmla="*/ 5 w 1112"/>
                <a:gd name="T31" fmla="*/ 2 h 1014"/>
                <a:gd name="T32" fmla="*/ 5 w 1112"/>
                <a:gd name="T33" fmla="*/ 3 h 1014"/>
                <a:gd name="T34" fmla="*/ 5 w 1112"/>
                <a:gd name="T35" fmla="*/ 3 h 1014"/>
                <a:gd name="T36" fmla="*/ 6 w 1112"/>
                <a:gd name="T37" fmla="*/ 3 h 1014"/>
                <a:gd name="T38" fmla="*/ 6 w 1112"/>
                <a:gd name="T39" fmla="*/ 3 h 1014"/>
                <a:gd name="T40" fmla="*/ 6 w 1112"/>
                <a:gd name="T41" fmla="*/ 3 h 1014"/>
                <a:gd name="T42" fmla="*/ 7 w 1112"/>
                <a:gd name="T43" fmla="*/ 4 h 1014"/>
                <a:gd name="T44" fmla="*/ 7 w 1112"/>
                <a:gd name="T45" fmla="*/ 4 h 1014"/>
                <a:gd name="T46" fmla="*/ 9 w 1112"/>
                <a:gd name="T47" fmla="*/ 4 h 1014"/>
                <a:gd name="T48" fmla="*/ 9 w 1112"/>
                <a:gd name="T49" fmla="*/ 4 h 1014"/>
                <a:gd name="T50" fmla="*/ 9 w 1112"/>
                <a:gd name="T51" fmla="*/ 4 h 1014"/>
                <a:gd name="T52" fmla="*/ 9 w 1112"/>
                <a:gd name="T53" fmla="*/ 5 h 1014"/>
                <a:gd name="T54" fmla="*/ 9 w 1112"/>
                <a:gd name="T55" fmla="*/ 5 h 1014"/>
                <a:gd name="T56" fmla="*/ 9 w 1112"/>
                <a:gd name="T57" fmla="*/ 5 h 1014"/>
                <a:gd name="T58" fmla="*/ 7 w 1112"/>
                <a:gd name="T59" fmla="*/ 6 h 1014"/>
                <a:gd name="T60" fmla="*/ 7 w 1112"/>
                <a:gd name="T61" fmla="*/ 6 h 1014"/>
                <a:gd name="T62" fmla="*/ 6 w 1112"/>
                <a:gd name="T63" fmla="*/ 7 h 1014"/>
                <a:gd name="T64" fmla="*/ 6 w 1112"/>
                <a:gd name="T65" fmla="*/ 7 h 1014"/>
                <a:gd name="T66" fmla="*/ 6 w 1112"/>
                <a:gd name="T67" fmla="*/ 7 h 1014"/>
                <a:gd name="T68" fmla="*/ 5 w 1112"/>
                <a:gd name="T69" fmla="*/ 8 h 1014"/>
                <a:gd name="T70" fmla="*/ 4 w 1112"/>
                <a:gd name="T71" fmla="*/ 8 h 1014"/>
                <a:gd name="T72" fmla="*/ 3 w 1112"/>
                <a:gd name="T73" fmla="*/ 8 h 1014"/>
                <a:gd name="T74" fmla="*/ 3 w 1112"/>
                <a:gd name="T75" fmla="*/ 7 h 1014"/>
                <a:gd name="T76" fmla="*/ 3 w 1112"/>
                <a:gd name="T77" fmla="*/ 7 h 1014"/>
                <a:gd name="T78" fmla="*/ 3 w 1112"/>
                <a:gd name="T79" fmla="*/ 7 h 1014"/>
                <a:gd name="T80" fmla="*/ 2 w 1112"/>
                <a:gd name="T81" fmla="*/ 7 h 1014"/>
                <a:gd name="T82" fmla="*/ 2 w 1112"/>
                <a:gd name="T83" fmla="*/ 7 h 1014"/>
                <a:gd name="T84" fmla="*/ 2 w 1112"/>
                <a:gd name="T85" fmla="*/ 7 h 1014"/>
                <a:gd name="T86" fmla="*/ 1 w 1112"/>
                <a:gd name="T87" fmla="*/ 8 h 1014"/>
                <a:gd name="T88" fmla="*/ 1 w 1112"/>
                <a:gd name="T89" fmla="*/ 8 h 1014"/>
                <a:gd name="T90" fmla="*/ 1 w 1112"/>
                <a:gd name="T91" fmla="*/ 7 h 1014"/>
                <a:gd name="T92" fmla="*/ 1 w 1112"/>
                <a:gd name="T93" fmla="*/ 7 h 1014"/>
                <a:gd name="T94" fmla="*/ 1 w 1112"/>
                <a:gd name="T95" fmla="*/ 7 h 1014"/>
                <a:gd name="T96" fmla="*/ 1 w 1112"/>
                <a:gd name="T97" fmla="*/ 7 h 1014"/>
                <a:gd name="T98" fmla="*/ 1 w 1112"/>
                <a:gd name="T99" fmla="*/ 6 h 1014"/>
                <a:gd name="T100" fmla="*/ 1 w 1112"/>
                <a:gd name="T101" fmla="*/ 6 h 1014"/>
                <a:gd name="T102" fmla="*/ 1 w 1112"/>
                <a:gd name="T103" fmla="*/ 6 h 1014"/>
                <a:gd name="T104" fmla="*/ 1 w 1112"/>
                <a:gd name="T105" fmla="*/ 5 h 1014"/>
                <a:gd name="T106" fmla="*/ 1 w 1112"/>
                <a:gd name="T107" fmla="*/ 5 h 1014"/>
                <a:gd name="T108" fmla="*/ 1 w 1112"/>
                <a:gd name="T109" fmla="*/ 4 h 1014"/>
                <a:gd name="T110" fmla="*/ 1 w 1112"/>
                <a:gd name="T111" fmla="*/ 4 h 1014"/>
                <a:gd name="T112" fmla="*/ 1 w 1112"/>
                <a:gd name="T113" fmla="*/ 3 h 101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12"/>
                <a:gd name="T172" fmla="*/ 0 h 1014"/>
                <a:gd name="T173" fmla="*/ 1112 w 1112"/>
                <a:gd name="T174" fmla="*/ 1014 h 101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12" h="1014">
                  <a:moveTo>
                    <a:pt x="16" y="370"/>
                  </a:moveTo>
                  <a:lnTo>
                    <a:pt x="0" y="370"/>
                  </a:lnTo>
                  <a:lnTo>
                    <a:pt x="32" y="338"/>
                  </a:lnTo>
                  <a:lnTo>
                    <a:pt x="48" y="338"/>
                  </a:lnTo>
                  <a:lnTo>
                    <a:pt x="48" y="305"/>
                  </a:lnTo>
                  <a:lnTo>
                    <a:pt x="48" y="290"/>
                  </a:lnTo>
                  <a:lnTo>
                    <a:pt x="32" y="290"/>
                  </a:lnTo>
                  <a:lnTo>
                    <a:pt x="32" y="274"/>
                  </a:lnTo>
                  <a:lnTo>
                    <a:pt x="48" y="274"/>
                  </a:lnTo>
                  <a:lnTo>
                    <a:pt x="65" y="258"/>
                  </a:lnTo>
                  <a:lnTo>
                    <a:pt x="48" y="242"/>
                  </a:lnTo>
                  <a:lnTo>
                    <a:pt x="65" y="225"/>
                  </a:lnTo>
                  <a:lnTo>
                    <a:pt x="48" y="193"/>
                  </a:lnTo>
                  <a:lnTo>
                    <a:pt x="65" y="177"/>
                  </a:lnTo>
                  <a:lnTo>
                    <a:pt x="96" y="177"/>
                  </a:lnTo>
                  <a:lnTo>
                    <a:pt x="145" y="193"/>
                  </a:lnTo>
                  <a:lnTo>
                    <a:pt x="161" y="177"/>
                  </a:lnTo>
                  <a:lnTo>
                    <a:pt x="145" y="160"/>
                  </a:lnTo>
                  <a:lnTo>
                    <a:pt x="177" y="145"/>
                  </a:lnTo>
                  <a:lnTo>
                    <a:pt x="193" y="160"/>
                  </a:lnTo>
                  <a:lnTo>
                    <a:pt x="209" y="129"/>
                  </a:lnTo>
                  <a:lnTo>
                    <a:pt x="242" y="129"/>
                  </a:lnTo>
                  <a:lnTo>
                    <a:pt x="273" y="129"/>
                  </a:lnTo>
                  <a:lnTo>
                    <a:pt x="289" y="113"/>
                  </a:lnTo>
                  <a:lnTo>
                    <a:pt x="273" y="64"/>
                  </a:lnTo>
                  <a:lnTo>
                    <a:pt x="289" y="48"/>
                  </a:lnTo>
                  <a:lnTo>
                    <a:pt x="322" y="33"/>
                  </a:lnTo>
                  <a:lnTo>
                    <a:pt x="354" y="33"/>
                  </a:lnTo>
                  <a:lnTo>
                    <a:pt x="403" y="33"/>
                  </a:lnTo>
                  <a:lnTo>
                    <a:pt x="387" y="64"/>
                  </a:lnTo>
                  <a:lnTo>
                    <a:pt x="387" y="97"/>
                  </a:lnTo>
                  <a:lnTo>
                    <a:pt x="403" y="129"/>
                  </a:lnTo>
                  <a:lnTo>
                    <a:pt x="418" y="97"/>
                  </a:lnTo>
                  <a:lnTo>
                    <a:pt x="418" y="80"/>
                  </a:lnTo>
                  <a:lnTo>
                    <a:pt x="467" y="0"/>
                  </a:lnTo>
                  <a:lnTo>
                    <a:pt x="532" y="17"/>
                  </a:lnTo>
                  <a:lnTo>
                    <a:pt x="532" y="64"/>
                  </a:lnTo>
                  <a:lnTo>
                    <a:pt x="548" y="64"/>
                  </a:lnTo>
                  <a:lnTo>
                    <a:pt x="564" y="64"/>
                  </a:lnTo>
                  <a:lnTo>
                    <a:pt x="580" y="64"/>
                  </a:lnTo>
                  <a:lnTo>
                    <a:pt x="595" y="80"/>
                  </a:lnTo>
                  <a:lnTo>
                    <a:pt x="628" y="113"/>
                  </a:lnTo>
                  <a:lnTo>
                    <a:pt x="612" y="145"/>
                  </a:lnTo>
                  <a:lnTo>
                    <a:pt x="644" y="129"/>
                  </a:lnTo>
                  <a:lnTo>
                    <a:pt x="644" y="145"/>
                  </a:lnTo>
                  <a:lnTo>
                    <a:pt x="676" y="160"/>
                  </a:lnTo>
                  <a:lnTo>
                    <a:pt x="644" y="177"/>
                  </a:lnTo>
                  <a:lnTo>
                    <a:pt x="644" y="209"/>
                  </a:lnTo>
                  <a:lnTo>
                    <a:pt x="676" y="193"/>
                  </a:lnTo>
                  <a:lnTo>
                    <a:pt x="693" y="225"/>
                  </a:lnTo>
                  <a:lnTo>
                    <a:pt x="660" y="258"/>
                  </a:lnTo>
                  <a:lnTo>
                    <a:pt x="693" y="258"/>
                  </a:lnTo>
                  <a:lnTo>
                    <a:pt x="725" y="274"/>
                  </a:lnTo>
                  <a:lnTo>
                    <a:pt x="725" y="290"/>
                  </a:lnTo>
                  <a:lnTo>
                    <a:pt x="757" y="322"/>
                  </a:lnTo>
                  <a:lnTo>
                    <a:pt x="774" y="305"/>
                  </a:lnTo>
                  <a:lnTo>
                    <a:pt x="805" y="322"/>
                  </a:lnTo>
                  <a:lnTo>
                    <a:pt x="821" y="305"/>
                  </a:lnTo>
                  <a:lnTo>
                    <a:pt x="837" y="322"/>
                  </a:lnTo>
                  <a:lnTo>
                    <a:pt x="870" y="305"/>
                  </a:lnTo>
                  <a:lnTo>
                    <a:pt x="886" y="305"/>
                  </a:lnTo>
                  <a:lnTo>
                    <a:pt x="886" y="338"/>
                  </a:lnTo>
                  <a:lnTo>
                    <a:pt x="886" y="354"/>
                  </a:lnTo>
                  <a:lnTo>
                    <a:pt x="919" y="354"/>
                  </a:lnTo>
                  <a:lnTo>
                    <a:pt x="919" y="370"/>
                  </a:lnTo>
                  <a:lnTo>
                    <a:pt x="919" y="403"/>
                  </a:lnTo>
                  <a:lnTo>
                    <a:pt x="919" y="434"/>
                  </a:lnTo>
                  <a:lnTo>
                    <a:pt x="950" y="434"/>
                  </a:lnTo>
                  <a:lnTo>
                    <a:pt x="982" y="419"/>
                  </a:lnTo>
                  <a:lnTo>
                    <a:pt x="1031" y="419"/>
                  </a:lnTo>
                  <a:lnTo>
                    <a:pt x="1047" y="419"/>
                  </a:lnTo>
                  <a:lnTo>
                    <a:pt x="1047" y="434"/>
                  </a:lnTo>
                  <a:lnTo>
                    <a:pt x="1047" y="450"/>
                  </a:lnTo>
                  <a:lnTo>
                    <a:pt x="1063" y="466"/>
                  </a:lnTo>
                  <a:lnTo>
                    <a:pt x="1063" y="483"/>
                  </a:lnTo>
                  <a:lnTo>
                    <a:pt x="1080" y="483"/>
                  </a:lnTo>
                  <a:lnTo>
                    <a:pt x="1080" y="499"/>
                  </a:lnTo>
                  <a:lnTo>
                    <a:pt x="1096" y="499"/>
                  </a:lnTo>
                  <a:lnTo>
                    <a:pt x="1096" y="515"/>
                  </a:lnTo>
                  <a:lnTo>
                    <a:pt x="1096" y="531"/>
                  </a:lnTo>
                  <a:lnTo>
                    <a:pt x="1096" y="547"/>
                  </a:lnTo>
                  <a:lnTo>
                    <a:pt x="1112" y="564"/>
                  </a:lnTo>
                  <a:lnTo>
                    <a:pt x="1112" y="579"/>
                  </a:lnTo>
                  <a:lnTo>
                    <a:pt x="1096" y="579"/>
                  </a:lnTo>
                  <a:lnTo>
                    <a:pt x="1080" y="595"/>
                  </a:lnTo>
                  <a:lnTo>
                    <a:pt x="1063" y="595"/>
                  </a:lnTo>
                  <a:lnTo>
                    <a:pt x="1031" y="595"/>
                  </a:lnTo>
                  <a:lnTo>
                    <a:pt x="1015" y="611"/>
                  </a:lnTo>
                  <a:lnTo>
                    <a:pt x="999" y="628"/>
                  </a:lnTo>
                  <a:lnTo>
                    <a:pt x="999" y="660"/>
                  </a:lnTo>
                  <a:lnTo>
                    <a:pt x="982" y="676"/>
                  </a:lnTo>
                  <a:lnTo>
                    <a:pt x="966" y="691"/>
                  </a:lnTo>
                  <a:lnTo>
                    <a:pt x="950" y="724"/>
                  </a:lnTo>
                  <a:lnTo>
                    <a:pt x="935" y="724"/>
                  </a:lnTo>
                  <a:lnTo>
                    <a:pt x="935" y="756"/>
                  </a:lnTo>
                  <a:lnTo>
                    <a:pt x="886" y="772"/>
                  </a:lnTo>
                  <a:lnTo>
                    <a:pt x="870" y="756"/>
                  </a:lnTo>
                  <a:lnTo>
                    <a:pt x="837" y="772"/>
                  </a:lnTo>
                  <a:lnTo>
                    <a:pt x="821" y="789"/>
                  </a:lnTo>
                  <a:lnTo>
                    <a:pt x="821" y="805"/>
                  </a:lnTo>
                  <a:lnTo>
                    <a:pt x="821" y="836"/>
                  </a:lnTo>
                  <a:lnTo>
                    <a:pt x="805" y="836"/>
                  </a:lnTo>
                  <a:lnTo>
                    <a:pt x="789" y="821"/>
                  </a:lnTo>
                  <a:lnTo>
                    <a:pt x="774" y="869"/>
                  </a:lnTo>
                  <a:lnTo>
                    <a:pt x="741" y="965"/>
                  </a:lnTo>
                  <a:lnTo>
                    <a:pt x="725" y="981"/>
                  </a:lnTo>
                  <a:lnTo>
                    <a:pt x="676" y="997"/>
                  </a:lnTo>
                  <a:lnTo>
                    <a:pt x="628" y="1014"/>
                  </a:lnTo>
                  <a:lnTo>
                    <a:pt x="595" y="1014"/>
                  </a:lnTo>
                  <a:lnTo>
                    <a:pt x="548" y="981"/>
                  </a:lnTo>
                  <a:lnTo>
                    <a:pt x="483" y="917"/>
                  </a:lnTo>
                  <a:lnTo>
                    <a:pt x="499" y="885"/>
                  </a:lnTo>
                  <a:lnTo>
                    <a:pt x="499" y="869"/>
                  </a:lnTo>
                  <a:lnTo>
                    <a:pt x="483" y="869"/>
                  </a:lnTo>
                  <a:lnTo>
                    <a:pt x="467" y="869"/>
                  </a:lnTo>
                  <a:lnTo>
                    <a:pt x="451" y="821"/>
                  </a:lnTo>
                  <a:lnTo>
                    <a:pt x="434" y="821"/>
                  </a:lnTo>
                  <a:lnTo>
                    <a:pt x="418" y="821"/>
                  </a:lnTo>
                  <a:lnTo>
                    <a:pt x="403" y="821"/>
                  </a:lnTo>
                  <a:lnTo>
                    <a:pt x="387" y="836"/>
                  </a:lnTo>
                  <a:lnTo>
                    <a:pt x="387" y="852"/>
                  </a:lnTo>
                  <a:lnTo>
                    <a:pt x="387" y="869"/>
                  </a:lnTo>
                  <a:lnTo>
                    <a:pt x="370" y="852"/>
                  </a:lnTo>
                  <a:lnTo>
                    <a:pt x="354" y="885"/>
                  </a:lnTo>
                  <a:lnTo>
                    <a:pt x="338" y="885"/>
                  </a:lnTo>
                  <a:lnTo>
                    <a:pt x="322" y="885"/>
                  </a:lnTo>
                  <a:lnTo>
                    <a:pt x="306" y="885"/>
                  </a:lnTo>
                  <a:lnTo>
                    <a:pt x="289" y="885"/>
                  </a:lnTo>
                  <a:lnTo>
                    <a:pt x="273" y="885"/>
                  </a:lnTo>
                  <a:lnTo>
                    <a:pt x="257" y="885"/>
                  </a:lnTo>
                  <a:lnTo>
                    <a:pt x="242" y="885"/>
                  </a:lnTo>
                  <a:lnTo>
                    <a:pt x="209" y="901"/>
                  </a:lnTo>
                  <a:lnTo>
                    <a:pt x="177" y="917"/>
                  </a:lnTo>
                  <a:lnTo>
                    <a:pt x="128" y="933"/>
                  </a:lnTo>
                  <a:lnTo>
                    <a:pt x="128" y="917"/>
                  </a:lnTo>
                  <a:lnTo>
                    <a:pt x="128" y="901"/>
                  </a:lnTo>
                  <a:lnTo>
                    <a:pt x="112" y="901"/>
                  </a:lnTo>
                  <a:lnTo>
                    <a:pt x="112" y="885"/>
                  </a:lnTo>
                  <a:lnTo>
                    <a:pt x="112" y="869"/>
                  </a:lnTo>
                  <a:lnTo>
                    <a:pt x="128" y="852"/>
                  </a:lnTo>
                  <a:lnTo>
                    <a:pt x="145" y="852"/>
                  </a:lnTo>
                  <a:lnTo>
                    <a:pt x="145" y="836"/>
                  </a:lnTo>
                  <a:lnTo>
                    <a:pt x="145" y="821"/>
                  </a:lnTo>
                  <a:lnTo>
                    <a:pt x="128" y="821"/>
                  </a:lnTo>
                  <a:lnTo>
                    <a:pt x="128" y="789"/>
                  </a:lnTo>
                  <a:lnTo>
                    <a:pt x="145" y="789"/>
                  </a:lnTo>
                  <a:lnTo>
                    <a:pt x="145" y="772"/>
                  </a:lnTo>
                  <a:lnTo>
                    <a:pt x="145" y="756"/>
                  </a:lnTo>
                  <a:lnTo>
                    <a:pt x="161" y="740"/>
                  </a:lnTo>
                  <a:lnTo>
                    <a:pt x="161" y="724"/>
                  </a:lnTo>
                  <a:lnTo>
                    <a:pt x="161" y="708"/>
                  </a:lnTo>
                  <a:lnTo>
                    <a:pt x="145" y="708"/>
                  </a:lnTo>
                  <a:lnTo>
                    <a:pt x="128" y="691"/>
                  </a:lnTo>
                  <a:lnTo>
                    <a:pt x="128" y="676"/>
                  </a:lnTo>
                  <a:lnTo>
                    <a:pt x="145" y="676"/>
                  </a:lnTo>
                  <a:lnTo>
                    <a:pt x="161" y="660"/>
                  </a:lnTo>
                  <a:lnTo>
                    <a:pt x="161" y="611"/>
                  </a:lnTo>
                  <a:lnTo>
                    <a:pt x="161" y="595"/>
                  </a:lnTo>
                  <a:lnTo>
                    <a:pt x="145" y="579"/>
                  </a:lnTo>
                  <a:lnTo>
                    <a:pt x="112" y="564"/>
                  </a:lnTo>
                  <a:lnTo>
                    <a:pt x="80" y="564"/>
                  </a:lnTo>
                  <a:lnTo>
                    <a:pt x="80" y="515"/>
                  </a:lnTo>
                  <a:lnTo>
                    <a:pt x="65" y="499"/>
                  </a:lnTo>
                  <a:lnTo>
                    <a:pt x="48" y="483"/>
                  </a:lnTo>
                  <a:lnTo>
                    <a:pt x="65" y="466"/>
                  </a:lnTo>
                  <a:lnTo>
                    <a:pt x="96" y="466"/>
                  </a:lnTo>
                  <a:lnTo>
                    <a:pt x="96" y="434"/>
                  </a:lnTo>
                  <a:lnTo>
                    <a:pt x="48" y="419"/>
                  </a:lnTo>
                  <a:lnTo>
                    <a:pt x="65" y="403"/>
                  </a:lnTo>
                  <a:lnTo>
                    <a:pt x="65" y="386"/>
                  </a:lnTo>
                  <a:lnTo>
                    <a:pt x="48" y="370"/>
                  </a:lnTo>
                  <a:lnTo>
                    <a:pt x="16" y="370"/>
                  </a:lnTo>
                </a:path>
              </a:pathLst>
            </a:custGeom>
            <a:noFill/>
            <a:ln w="825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79" name="Freeform 7"/>
            <p:cNvSpPr>
              <a:spLocks/>
            </p:cNvSpPr>
            <p:nvPr/>
          </p:nvSpPr>
          <p:spPr bwMode="auto">
            <a:xfrm>
              <a:off x="2011" y="4261"/>
              <a:ext cx="1668" cy="1311"/>
            </a:xfrm>
            <a:custGeom>
              <a:avLst/>
              <a:gdLst>
                <a:gd name="T0" fmla="*/ 24 w 3337"/>
                <a:gd name="T1" fmla="*/ 17 h 2622"/>
                <a:gd name="T2" fmla="*/ 22 w 3337"/>
                <a:gd name="T3" fmla="*/ 15 h 2622"/>
                <a:gd name="T4" fmla="*/ 21 w 3337"/>
                <a:gd name="T5" fmla="*/ 15 h 2622"/>
                <a:gd name="T6" fmla="*/ 21 w 3337"/>
                <a:gd name="T7" fmla="*/ 17 h 2622"/>
                <a:gd name="T8" fmla="*/ 20 w 3337"/>
                <a:gd name="T9" fmla="*/ 18 h 2622"/>
                <a:gd name="T10" fmla="*/ 19 w 3337"/>
                <a:gd name="T11" fmla="*/ 19 h 2622"/>
                <a:gd name="T12" fmla="*/ 18 w 3337"/>
                <a:gd name="T13" fmla="*/ 19 h 2622"/>
                <a:gd name="T14" fmla="*/ 17 w 3337"/>
                <a:gd name="T15" fmla="*/ 20 h 2622"/>
                <a:gd name="T16" fmla="*/ 16 w 3337"/>
                <a:gd name="T17" fmla="*/ 20 h 2622"/>
                <a:gd name="T18" fmla="*/ 15 w 3337"/>
                <a:gd name="T19" fmla="*/ 20 h 2622"/>
                <a:gd name="T20" fmla="*/ 14 w 3337"/>
                <a:gd name="T21" fmla="*/ 20 h 2622"/>
                <a:gd name="T22" fmla="*/ 13 w 3337"/>
                <a:gd name="T23" fmla="*/ 20 h 2622"/>
                <a:gd name="T24" fmla="*/ 11 w 3337"/>
                <a:gd name="T25" fmla="*/ 20 h 2622"/>
                <a:gd name="T26" fmla="*/ 10 w 3337"/>
                <a:gd name="T27" fmla="*/ 20 h 2622"/>
                <a:gd name="T28" fmla="*/ 8 w 3337"/>
                <a:gd name="T29" fmla="*/ 20 h 2622"/>
                <a:gd name="T30" fmla="*/ 6 w 3337"/>
                <a:gd name="T31" fmla="*/ 19 h 2622"/>
                <a:gd name="T32" fmla="*/ 5 w 3337"/>
                <a:gd name="T33" fmla="*/ 20 h 2622"/>
                <a:gd name="T34" fmla="*/ 4 w 3337"/>
                <a:gd name="T35" fmla="*/ 19 h 2622"/>
                <a:gd name="T36" fmla="*/ 3 w 3337"/>
                <a:gd name="T37" fmla="*/ 19 h 2622"/>
                <a:gd name="T38" fmla="*/ 1 w 3337"/>
                <a:gd name="T39" fmla="*/ 18 h 2622"/>
                <a:gd name="T40" fmla="*/ 1 w 3337"/>
                <a:gd name="T41" fmla="*/ 18 h 2622"/>
                <a:gd name="T42" fmla="*/ 2 w 3337"/>
                <a:gd name="T43" fmla="*/ 15 h 2622"/>
                <a:gd name="T44" fmla="*/ 1 w 3337"/>
                <a:gd name="T45" fmla="*/ 15 h 2622"/>
                <a:gd name="T46" fmla="*/ 0 w 3337"/>
                <a:gd name="T47" fmla="*/ 14 h 2622"/>
                <a:gd name="T48" fmla="*/ 0 w 3337"/>
                <a:gd name="T49" fmla="*/ 12 h 2622"/>
                <a:gd name="T50" fmla="*/ 0 w 3337"/>
                <a:gd name="T51" fmla="*/ 11 h 2622"/>
                <a:gd name="T52" fmla="*/ 1 w 3337"/>
                <a:gd name="T53" fmla="*/ 10 h 2622"/>
                <a:gd name="T54" fmla="*/ 1 w 3337"/>
                <a:gd name="T55" fmla="*/ 7 h 2622"/>
                <a:gd name="T56" fmla="*/ 2 w 3337"/>
                <a:gd name="T57" fmla="*/ 6 h 2622"/>
                <a:gd name="T58" fmla="*/ 3 w 3337"/>
                <a:gd name="T59" fmla="*/ 6 h 2622"/>
                <a:gd name="T60" fmla="*/ 4 w 3337"/>
                <a:gd name="T61" fmla="*/ 6 h 2622"/>
                <a:gd name="T62" fmla="*/ 6 w 3337"/>
                <a:gd name="T63" fmla="*/ 5 h 2622"/>
                <a:gd name="T64" fmla="*/ 7 w 3337"/>
                <a:gd name="T65" fmla="*/ 3 h 2622"/>
                <a:gd name="T66" fmla="*/ 8 w 3337"/>
                <a:gd name="T67" fmla="*/ 3 h 2622"/>
                <a:gd name="T68" fmla="*/ 9 w 3337"/>
                <a:gd name="T69" fmla="*/ 3 h 2622"/>
                <a:gd name="T70" fmla="*/ 10 w 3337"/>
                <a:gd name="T71" fmla="*/ 3 h 2622"/>
                <a:gd name="T72" fmla="*/ 11 w 3337"/>
                <a:gd name="T73" fmla="*/ 3 h 2622"/>
                <a:gd name="T74" fmla="*/ 12 w 3337"/>
                <a:gd name="T75" fmla="*/ 3 h 2622"/>
                <a:gd name="T76" fmla="*/ 12 w 3337"/>
                <a:gd name="T77" fmla="*/ 1 h 2622"/>
                <a:gd name="T78" fmla="*/ 13 w 3337"/>
                <a:gd name="T79" fmla="*/ 1 h 2622"/>
                <a:gd name="T80" fmla="*/ 15 w 3337"/>
                <a:gd name="T81" fmla="*/ 1 h 2622"/>
                <a:gd name="T82" fmla="*/ 15 w 3337"/>
                <a:gd name="T83" fmla="*/ 1 h 2622"/>
                <a:gd name="T84" fmla="*/ 16 w 3337"/>
                <a:gd name="T85" fmla="*/ 3 h 2622"/>
                <a:gd name="T86" fmla="*/ 16 w 3337"/>
                <a:gd name="T87" fmla="*/ 5 h 2622"/>
                <a:gd name="T88" fmla="*/ 16 w 3337"/>
                <a:gd name="T89" fmla="*/ 5 h 2622"/>
                <a:gd name="T90" fmla="*/ 16 w 3337"/>
                <a:gd name="T91" fmla="*/ 5 h 2622"/>
                <a:gd name="T92" fmla="*/ 17 w 3337"/>
                <a:gd name="T93" fmla="*/ 5 h 2622"/>
                <a:gd name="T94" fmla="*/ 18 w 3337"/>
                <a:gd name="T95" fmla="*/ 3 h 2622"/>
                <a:gd name="T96" fmla="*/ 19 w 3337"/>
                <a:gd name="T97" fmla="*/ 5 h 2622"/>
                <a:gd name="T98" fmla="*/ 19 w 3337"/>
                <a:gd name="T99" fmla="*/ 5 h 2622"/>
                <a:gd name="T100" fmla="*/ 20 w 3337"/>
                <a:gd name="T101" fmla="*/ 6 h 2622"/>
                <a:gd name="T102" fmla="*/ 21 w 3337"/>
                <a:gd name="T103" fmla="*/ 7 h 2622"/>
                <a:gd name="T104" fmla="*/ 23 w 3337"/>
                <a:gd name="T105" fmla="*/ 9 h 2622"/>
                <a:gd name="T106" fmla="*/ 24 w 3337"/>
                <a:gd name="T107" fmla="*/ 10 h 2622"/>
                <a:gd name="T108" fmla="*/ 23 w 3337"/>
                <a:gd name="T109" fmla="*/ 11 h 2622"/>
                <a:gd name="T110" fmla="*/ 24 w 3337"/>
                <a:gd name="T111" fmla="*/ 11 h 2622"/>
                <a:gd name="T112" fmla="*/ 25 w 3337"/>
                <a:gd name="T113" fmla="*/ 11 h 2622"/>
                <a:gd name="T114" fmla="*/ 25 w 3337"/>
                <a:gd name="T115" fmla="*/ 13 h 2622"/>
                <a:gd name="T116" fmla="*/ 25 w 3337"/>
                <a:gd name="T117" fmla="*/ 14 h 26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337"/>
                <a:gd name="T178" fmla="*/ 0 h 2622"/>
                <a:gd name="T179" fmla="*/ 3337 w 3337"/>
                <a:gd name="T180" fmla="*/ 2622 h 26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337" h="2622">
                  <a:moveTo>
                    <a:pt x="3223" y="1930"/>
                  </a:moveTo>
                  <a:lnTo>
                    <a:pt x="3191" y="1963"/>
                  </a:lnTo>
                  <a:lnTo>
                    <a:pt x="3176" y="1979"/>
                  </a:lnTo>
                  <a:lnTo>
                    <a:pt x="3191" y="1995"/>
                  </a:lnTo>
                  <a:lnTo>
                    <a:pt x="3207" y="2028"/>
                  </a:lnTo>
                  <a:lnTo>
                    <a:pt x="3191" y="2075"/>
                  </a:lnTo>
                  <a:lnTo>
                    <a:pt x="3143" y="2075"/>
                  </a:lnTo>
                  <a:lnTo>
                    <a:pt x="3127" y="2075"/>
                  </a:lnTo>
                  <a:lnTo>
                    <a:pt x="3111" y="2044"/>
                  </a:lnTo>
                  <a:lnTo>
                    <a:pt x="3078" y="2028"/>
                  </a:lnTo>
                  <a:lnTo>
                    <a:pt x="3046" y="2028"/>
                  </a:lnTo>
                  <a:lnTo>
                    <a:pt x="3046" y="2011"/>
                  </a:lnTo>
                  <a:lnTo>
                    <a:pt x="3030" y="1995"/>
                  </a:lnTo>
                  <a:lnTo>
                    <a:pt x="2998" y="1995"/>
                  </a:lnTo>
                  <a:lnTo>
                    <a:pt x="2950" y="1979"/>
                  </a:lnTo>
                  <a:lnTo>
                    <a:pt x="2917" y="1947"/>
                  </a:lnTo>
                  <a:lnTo>
                    <a:pt x="2901" y="1915"/>
                  </a:lnTo>
                  <a:lnTo>
                    <a:pt x="2885" y="1930"/>
                  </a:lnTo>
                  <a:lnTo>
                    <a:pt x="2836" y="1930"/>
                  </a:lnTo>
                  <a:lnTo>
                    <a:pt x="2821" y="1947"/>
                  </a:lnTo>
                  <a:lnTo>
                    <a:pt x="2805" y="1930"/>
                  </a:lnTo>
                  <a:lnTo>
                    <a:pt x="2789" y="1930"/>
                  </a:lnTo>
                  <a:lnTo>
                    <a:pt x="2789" y="1963"/>
                  </a:lnTo>
                  <a:lnTo>
                    <a:pt x="2805" y="1979"/>
                  </a:lnTo>
                  <a:lnTo>
                    <a:pt x="2805" y="1995"/>
                  </a:lnTo>
                  <a:lnTo>
                    <a:pt x="2789" y="2011"/>
                  </a:lnTo>
                  <a:lnTo>
                    <a:pt x="2773" y="2011"/>
                  </a:lnTo>
                  <a:lnTo>
                    <a:pt x="2740" y="2028"/>
                  </a:lnTo>
                  <a:lnTo>
                    <a:pt x="2740" y="2044"/>
                  </a:lnTo>
                  <a:lnTo>
                    <a:pt x="2756" y="2059"/>
                  </a:lnTo>
                  <a:lnTo>
                    <a:pt x="2773" y="2091"/>
                  </a:lnTo>
                  <a:lnTo>
                    <a:pt x="2724" y="2108"/>
                  </a:lnTo>
                  <a:lnTo>
                    <a:pt x="2708" y="2091"/>
                  </a:lnTo>
                  <a:lnTo>
                    <a:pt x="2691" y="2172"/>
                  </a:lnTo>
                  <a:lnTo>
                    <a:pt x="2659" y="2172"/>
                  </a:lnTo>
                  <a:lnTo>
                    <a:pt x="2691" y="2220"/>
                  </a:lnTo>
                  <a:lnTo>
                    <a:pt x="2644" y="2236"/>
                  </a:lnTo>
                  <a:lnTo>
                    <a:pt x="2628" y="2253"/>
                  </a:lnTo>
                  <a:lnTo>
                    <a:pt x="2644" y="2285"/>
                  </a:lnTo>
                  <a:lnTo>
                    <a:pt x="2611" y="2301"/>
                  </a:lnTo>
                  <a:lnTo>
                    <a:pt x="2595" y="2316"/>
                  </a:lnTo>
                  <a:lnTo>
                    <a:pt x="2563" y="2333"/>
                  </a:lnTo>
                  <a:lnTo>
                    <a:pt x="2563" y="2381"/>
                  </a:lnTo>
                  <a:lnTo>
                    <a:pt x="2514" y="2365"/>
                  </a:lnTo>
                  <a:lnTo>
                    <a:pt x="2514" y="2397"/>
                  </a:lnTo>
                  <a:lnTo>
                    <a:pt x="2498" y="2397"/>
                  </a:lnTo>
                  <a:lnTo>
                    <a:pt x="2483" y="2397"/>
                  </a:lnTo>
                  <a:lnTo>
                    <a:pt x="2450" y="2414"/>
                  </a:lnTo>
                  <a:lnTo>
                    <a:pt x="2418" y="2430"/>
                  </a:lnTo>
                  <a:lnTo>
                    <a:pt x="2434" y="2430"/>
                  </a:lnTo>
                  <a:lnTo>
                    <a:pt x="2418" y="2446"/>
                  </a:lnTo>
                  <a:lnTo>
                    <a:pt x="2402" y="2446"/>
                  </a:lnTo>
                  <a:lnTo>
                    <a:pt x="2386" y="2446"/>
                  </a:lnTo>
                  <a:lnTo>
                    <a:pt x="2369" y="2430"/>
                  </a:lnTo>
                  <a:lnTo>
                    <a:pt x="2369" y="2414"/>
                  </a:lnTo>
                  <a:lnTo>
                    <a:pt x="2369" y="2397"/>
                  </a:lnTo>
                  <a:lnTo>
                    <a:pt x="2353" y="2397"/>
                  </a:lnTo>
                  <a:lnTo>
                    <a:pt x="2337" y="2397"/>
                  </a:lnTo>
                  <a:lnTo>
                    <a:pt x="2321" y="2461"/>
                  </a:lnTo>
                  <a:lnTo>
                    <a:pt x="2306" y="2494"/>
                  </a:lnTo>
                  <a:lnTo>
                    <a:pt x="2306" y="2526"/>
                  </a:lnTo>
                  <a:lnTo>
                    <a:pt x="2273" y="2526"/>
                  </a:lnTo>
                  <a:lnTo>
                    <a:pt x="2257" y="2510"/>
                  </a:lnTo>
                  <a:lnTo>
                    <a:pt x="2208" y="2542"/>
                  </a:lnTo>
                  <a:lnTo>
                    <a:pt x="2224" y="2542"/>
                  </a:lnTo>
                  <a:lnTo>
                    <a:pt x="2224" y="2590"/>
                  </a:lnTo>
                  <a:lnTo>
                    <a:pt x="2224" y="2606"/>
                  </a:lnTo>
                  <a:lnTo>
                    <a:pt x="2224" y="2622"/>
                  </a:lnTo>
                  <a:lnTo>
                    <a:pt x="2192" y="2622"/>
                  </a:lnTo>
                  <a:lnTo>
                    <a:pt x="2176" y="2606"/>
                  </a:lnTo>
                  <a:lnTo>
                    <a:pt x="2143" y="2606"/>
                  </a:lnTo>
                  <a:lnTo>
                    <a:pt x="2127" y="2622"/>
                  </a:lnTo>
                  <a:lnTo>
                    <a:pt x="2096" y="2606"/>
                  </a:lnTo>
                  <a:lnTo>
                    <a:pt x="2080" y="2590"/>
                  </a:lnTo>
                  <a:lnTo>
                    <a:pt x="2096" y="2575"/>
                  </a:lnTo>
                  <a:lnTo>
                    <a:pt x="2080" y="2558"/>
                  </a:lnTo>
                  <a:lnTo>
                    <a:pt x="2080" y="2526"/>
                  </a:lnTo>
                  <a:lnTo>
                    <a:pt x="2031" y="2510"/>
                  </a:lnTo>
                  <a:lnTo>
                    <a:pt x="2015" y="2510"/>
                  </a:lnTo>
                  <a:lnTo>
                    <a:pt x="1999" y="2494"/>
                  </a:lnTo>
                  <a:lnTo>
                    <a:pt x="1999" y="2510"/>
                  </a:lnTo>
                  <a:lnTo>
                    <a:pt x="1982" y="2526"/>
                  </a:lnTo>
                  <a:lnTo>
                    <a:pt x="1966" y="2542"/>
                  </a:lnTo>
                  <a:lnTo>
                    <a:pt x="1950" y="2558"/>
                  </a:lnTo>
                  <a:lnTo>
                    <a:pt x="1935" y="2590"/>
                  </a:lnTo>
                  <a:lnTo>
                    <a:pt x="1919" y="2575"/>
                  </a:lnTo>
                  <a:lnTo>
                    <a:pt x="1902" y="2558"/>
                  </a:lnTo>
                  <a:lnTo>
                    <a:pt x="1886" y="2558"/>
                  </a:lnTo>
                  <a:lnTo>
                    <a:pt x="1854" y="2558"/>
                  </a:lnTo>
                  <a:lnTo>
                    <a:pt x="1837" y="2542"/>
                  </a:lnTo>
                  <a:lnTo>
                    <a:pt x="1805" y="2542"/>
                  </a:lnTo>
                  <a:lnTo>
                    <a:pt x="1789" y="2558"/>
                  </a:lnTo>
                  <a:lnTo>
                    <a:pt x="1774" y="2558"/>
                  </a:lnTo>
                  <a:lnTo>
                    <a:pt x="1725" y="2542"/>
                  </a:lnTo>
                  <a:lnTo>
                    <a:pt x="1709" y="2542"/>
                  </a:lnTo>
                  <a:lnTo>
                    <a:pt x="1693" y="2526"/>
                  </a:lnTo>
                  <a:lnTo>
                    <a:pt x="1676" y="2526"/>
                  </a:lnTo>
                  <a:lnTo>
                    <a:pt x="1660" y="2494"/>
                  </a:lnTo>
                  <a:lnTo>
                    <a:pt x="1628" y="2461"/>
                  </a:lnTo>
                  <a:lnTo>
                    <a:pt x="1564" y="2446"/>
                  </a:lnTo>
                  <a:lnTo>
                    <a:pt x="1548" y="2430"/>
                  </a:lnTo>
                  <a:lnTo>
                    <a:pt x="1515" y="2446"/>
                  </a:lnTo>
                  <a:lnTo>
                    <a:pt x="1499" y="2461"/>
                  </a:lnTo>
                  <a:lnTo>
                    <a:pt x="1483" y="2477"/>
                  </a:lnTo>
                  <a:lnTo>
                    <a:pt x="1450" y="2461"/>
                  </a:lnTo>
                  <a:lnTo>
                    <a:pt x="1434" y="2446"/>
                  </a:lnTo>
                  <a:lnTo>
                    <a:pt x="1434" y="2430"/>
                  </a:lnTo>
                  <a:lnTo>
                    <a:pt x="1403" y="2430"/>
                  </a:lnTo>
                  <a:lnTo>
                    <a:pt x="1354" y="2430"/>
                  </a:lnTo>
                  <a:lnTo>
                    <a:pt x="1322" y="2477"/>
                  </a:lnTo>
                  <a:lnTo>
                    <a:pt x="1306" y="2510"/>
                  </a:lnTo>
                  <a:lnTo>
                    <a:pt x="1289" y="2526"/>
                  </a:lnTo>
                  <a:lnTo>
                    <a:pt x="1273" y="2526"/>
                  </a:lnTo>
                  <a:lnTo>
                    <a:pt x="1242" y="2526"/>
                  </a:lnTo>
                  <a:lnTo>
                    <a:pt x="1209" y="2510"/>
                  </a:lnTo>
                  <a:lnTo>
                    <a:pt x="1145" y="2494"/>
                  </a:lnTo>
                  <a:lnTo>
                    <a:pt x="1128" y="2494"/>
                  </a:lnTo>
                  <a:lnTo>
                    <a:pt x="1112" y="2477"/>
                  </a:lnTo>
                  <a:lnTo>
                    <a:pt x="1096" y="2477"/>
                  </a:lnTo>
                  <a:lnTo>
                    <a:pt x="1080" y="2461"/>
                  </a:lnTo>
                  <a:lnTo>
                    <a:pt x="1032" y="2414"/>
                  </a:lnTo>
                  <a:lnTo>
                    <a:pt x="1000" y="2397"/>
                  </a:lnTo>
                  <a:lnTo>
                    <a:pt x="983" y="2414"/>
                  </a:lnTo>
                  <a:lnTo>
                    <a:pt x="951" y="2430"/>
                  </a:lnTo>
                  <a:lnTo>
                    <a:pt x="919" y="2414"/>
                  </a:lnTo>
                  <a:lnTo>
                    <a:pt x="902" y="2414"/>
                  </a:lnTo>
                  <a:lnTo>
                    <a:pt x="871" y="2430"/>
                  </a:lnTo>
                  <a:lnTo>
                    <a:pt x="855" y="2430"/>
                  </a:lnTo>
                  <a:lnTo>
                    <a:pt x="822" y="2430"/>
                  </a:lnTo>
                  <a:lnTo>
                    <a:pt x="790" y="2414"/>
                  </a:lnTo>
                  <a:lnTo>
                    <a:pt x="774" y="2414"/>
                  </a:lnTo>
                  <a:lnTo>
                    <a:pt x="741" y="2430"/>
                  </a:lnTo>
                  <a:lnTo>
                    <a:pt x="694" y="2461"/>
                  </a:lnTo>
                  <a:lnTo>
                    <a:pt x="678" y="2477"/>
                  </a:lnTo>
                  <a:lnTo>
                    <a:pt x="678" y="2510"/>
                  </a:lnTo>
                  <a:lnTo>
                    <a:pt x="661" y="2510"/>
                  </a:lnTo>
                  <a:lnTo>
                    <a:pt x="629" y="2494"/>
                  </a:lnTo>
                  <a:lnTo>
                    <a:pt x="629" y="2461"/>
                  </a:lnTo>
                  <a:lnTo>
                    <a:pt x="629" y="2446"/>
                  </a:lnTo>
                  <a:lnTo>
                    <a:pt x="596" y="2430"/>
                  </a:lnTo>
                  <a:lnTo>
                    <a:pt x="580" y="2430"/>
                  </a:lnTo>
                  <a:lnTo>
                    <a:pt x="580" y="2397"/>
                  </a:lnTo>
                  <a:lnTo>
                    <a:pt x="580" y="2365"/>
                  </a:lnTo>
                  <a:lnTo>
                    <a:pt x="564" y="2349"/>
                  </a:lnTo>
                  <a:lnTo>
                    <a:pt x="533" y="2349"/>
                  </a:lnTo>
                  <a:lnTo>
                    <a:pt x="533" y="2365"/>
                  </a:lnTo>
                  <a:lnTo>
                    <a:pt x="500" y="2365"/>
                  </a:lnTo>
                  <a:lnTo>
                    <a:pt x="468" y="2349"/>
                  </a:lnTo>
                  <a:lnTo>
                    <a:pt x="452" y="2316"/>
                  </a:lnTo>
                  <a:lnTo>
                    <a:pt x="419" y="2316"/>
                  </a:lnTo>
                  <a:lnTo>
                    <a:pt x="403" y="2333"/>
                  </a:lnTo>
                  <a:lnTo>
                    <a:pt x="387" y="2333"/>
                  </a:lnTo>
                  <a:lnTo>
                    <a:pt x="354" y="2301"/>
                  </a:lnTo>
                  <a:lnTo>
                    <a:pt x="339" y="2269"/>
                  </a:lnTo>
                  <a:lnTo>
                    <a:pt x="323" y="2269"/>
                  </a:lnTo>
                  <a:lnTo>
                    <a:pt x="291" y="2269"/>
                  </a:lnTo>
                  <a:lnTo>
                    <a:pt x="258" y="2253"/>
                  </a:lnTo>
                  <a:lnTo>
                    <a:pt x="226" y="2236"/>
                  </a:lnTo>
                  <a:lnTo>
                    <a:pt x="193" y="2236"/>
                  </a:lnTo>
                  <a:lnTo>
                    <a:pt x="162" y="2236"/>
                  </a:lnTo>
                  <a:lnTo>
                    <a:pt x="129" y="2236"/>
                  </a:lnTo>
                  <a:lnTo>
                    <a:pt x="113" y="2220"/>
                  </a:lnTo>
                  <a:lnTo>
                    <a:pt x="146" y="2204"/>
                  </a:lnTo>
                  <a:lnTo>
                    <a:pt x="162" y="2189"/>
                  </a:lnTo>
                  <a:lnTo>
                    <a:pt x="146" y="2156"/>
                  </a:lnTo>
                  <a:lnTo>
                    <a:pt x="177" y="2140"/>
                  </a:lnTo>
                  <a:lnTo>
                    <a:pt x="193" y="2140"/>
                  </a:lnTo>
                  <a:lnTo>
                    <a:pt x="193" y="2189"/>
                  </a:lnTo>
                  <a:lnTo>
                    <a:pt x="226" y="2172"/>
                  </a:lnTo>
                  <a:lnTo>
                    <a:pt x="242" y="2172"/>
                  </a:lnTo>
                  <a:lnTo>
                    <a:pt x="274" y="2172"/>
                  </a:lnTo>
                  <a:lnTo>
                    <a:pt x="274" y="2140"/>
                  </a:lnTo>
                  <a:lnTo>
                    <a:pt x="291" y="2108"/>
                  </a:lnTo>
                  <a:lnTo>
                    <a:pt x="291" y="2091"/>
                  </a:lnTo>
                  <a:lnTo>
                    <a:pt x="291" y="2059"/>
                  </a:lnTo>
                  <a:lnTo>
                    <a:pt x="291" y="2028"/>
                  </a:lnTo>
                  <a:lnTo>
                    <a:pt x="307" y="2011"/>
                  </a:lnTo>
                  <a:lnTo>
                    <a:pt x="307" y="1995"/>
                  </a:lnTo>
                  <a:lnTo>
                    <a:pt x="291" y="1995"/>
                  </a:lnTo>
                  <a:lnTo>
                    <a:pt x="291" y="1979"/>
                  </a:lnTo>
                  <a:lnTo>
                    <a:pt x="291" y="1963"/>
                  </a:lnTo>
                  <a:lnTo>
                    <a:pt x="274" y="1947"/>
                  </a:lnTo>
                  <a:lnTo>
                    <a:pt x="242" y="1930"/>
                  </a:lnTo>
                  <a:lnTo>
                    <a:pt x="226" y="1930"/>
                  </a:lnTo>
                  <a:lnTo>
                    <a:pt x="177" y="1915"/>
                  </a:lnTo>
                  <a:lnTo>
                    <a:pt x="177" y="1899"/>
                  </a:lnTo>
                  <a:lnTo>
                    <a:pt x="193" y="1883"/>
                  </a:lnTo>
                  <a:lnTo>
                    <a:pt x="193" y="1867"/>
                  </a:lnTo>
                  <a:lnTo>
                    <a:pt x="177" y="1850"/>
                  </a:lnTo>
                  <a:lnTo>
                    <a:pt x="162" y="1867"/>
                  </a:lnTo>
                  <a:lnTo>
                    <a:pt x="146" y="1867"/>
                  </a:lnTo>
                  <a:lnTo>
                    <a:pt x="113" y="1818"/>
                  </a:lnTo>
                  <a:lnTo>
                    <a:pt x="113" y="1867"/>
                  </a:lnTo>
                  <a:lnTo>
                    <a:pt x="81" y="1867"/>
                  </a:lnTo>
                  <a:lnTo>
                    <a:pt x="65" y="1770"/>
                  </a:lnTo>
                  <a:lnTo>
                    <a:pt x="65" y="1738"/>
                  </a:lnTo>
                  <a:lnTo>
                    <a:pt x="48" y="1722"/>
                  </a:lnTo>
                  <a:lnTo>
                    <a:pt x="48" y="1673"/>
                  </a:lnTo>
                  <a:lnTo>
                    <a:pt x="0" y="1689"/>
                  </a:lnTo>
                  <a:lnTo>
                    <a:pt x="0" y="1658"/>
                  </a:lnTo>
                  <a:lnTo>
                    <a:pt x="48" y="1642"/>
                  </a:lnTo>
                  <a:lnTo>
                    <a:pt x="65" y="1658"/>
                  </a:lnTo>
                  <a:lnTo>
                    <a:pt x="97" y="1658"/>
                  </a:lnTo>
                  <a:lnTo>
                    <a:pt x="81" y="1609"/>
                  </a:lnTo>
                  <a:lnTo>
                    <a:pt x="97" y="1577"/>
                  </a:lnTo>
                  <a:lnTo>
                    <a:pt x="65" y="1577"/>
                  </a:lnTo>
                  <a:lnTo>
                    <a:pt x="65" y="1544"/>
                  </a:lnTo>
                  <a:lnTo>
                    <a:pt x="65" y="1497"/>
                  </a:lnTo>
                  <a:lnTo>
                    <a:pt x="32" y="1464"/>
                  </a:lnTo>
                  <a:lnTo>
                    <a:pt x="97" y="1432"/>
                  </a:lnTo>
                  <a:lnTo>
                    <a:pt x="97" y="1399"/>
                  </a:lnTo>
                  <a:lnTo>
                    <a:pt x="162" y="1368"/>
                  </a:lnTo>
                  <a:lnTo>
                    <a:pt x="162" y="1336"/>
                  </a:lnTo>
                  <a:lnTo>
                    <a:pt x="177" y="1319"/>
                  </a:lnTo>
                  <a:lnTo>
                    <a:pt x="177" y="1271"/>
                  </a:lnTo>
                  <a:lnTo>
                    <a:pt x="146" y="1239"/>
                  </a:lnTo>
                  <a:lnTo>
                    <a:pt x="177" y="1207"/>
                  </a:lnTo>
                  <a:lnTo>
                    <a:pt x="162" y="1175"/>
                  </a:lnTo>
                  <a:lnTo>
                    <a:pt x="162" y="1127"/>
                  </a:lnTo>
                  <a:lnTo>
                    <a:pt x="177" y="1127"/>
                  </a:lnTo>
                  <a:lnTo>
                    <a:pt x="193" y="1062"/>
                  </a:lnTo>
                  <a:lnTo>
                    <a:pt x="209" y="966"/>
                  </a:lnTo>
                  <a:lnTo>
                    <a:pt x="226" y="950"/>
                  </a:lnTo>
                  <a:lnTo>
                    <a:pt x="242" y="933"/>
                  </a:lnTo>
                  <a:lnTo>
                    <a:pt x="258" y="917"/>
                  </a:lnTo>
                  <a:lnTo>
                    <a:pt x="258" y="901"/>
                  </a:lnTo>
                  <a:lnTo>
                    <a:pt x="258" y="870"/>
                  </a:lnTo>
                  <a:lnTo>
                    <a:pt x="258" y="853"/>
                  </a:lnTo>
                  <a:lnTo>
                    <a:pt x="274" y="837"/>
                  </a:lnTo>
                  <a:lnTo>
                    <a:pt x="291" y="821"/>
                  </a:lnTo>
                  <a:lnTo>
                    <a:pt x="291" y="805"/>
                  </a:lnTo>
                  <a:lnTo>
                    <a:pt x="274" y="772"/>
                  </a:lnTo>
                  <a:lnTo>
                    <a:pt x="242" y="756"/>
                  </a:lnTo>
                  <a:lnTo>
                    <a:pt x="291" y="709"/>
                  </a:lnTo>
                  <a:lnTo>
                    <a:pt x="371" y="821"/>
                  </a:lnTo>
                  <a:lnTo>
                    <a:pt x="403" y="837"/>
                  </a:lnTo>
                  <a:lnTo>
                    <a:pt x="435" y="837"/>
                  </a:lnTo>
                  <a:lnTo>
                    <a:pt x="435" y="805"/>
                  </a:lnTo>
                  <a:lnTo>
                    <a:pt x="452" y="805"/>
                  </a:lnTo>
                  <a:lnTo>
                    <a:pt x="452" y="772"/>
                  </a:lnTo>
                  <a:lnTo>
                    <a:pt x="452" y="756"/>
                  </a:lnTo>
                  <a:lnTo>
                    <a:pt x="500" y="756"/>
                  </a:lnTo>
                  <a:lnTo>
                    <a:pt x="500" y="772"/>
                  </a:lnTo>
                  <a:lnTo>
                    <a:pt x="516" y="756"/>
                  </a:lnTo>
                  <a:lnTo>
                    <a:pt x="533" y="772"/>
                  </a:lnTo>
                  <a:lnTo>
                    <a:pt x="548" y="789"/>
                  </a:lnTo>
                  <a:lnTo>
                    <a:pt x="564" y="805"/>
                  </a:lnTo>
                  <a:lnTo>
                    <a:pt x="596" y="821"/>
                  </a:lnTo>
                  <a:lnTo>
                    <a:pt x="613" y="789"/>
                  </a:lnTo>
                  <a:lnTo>
                    <a:pt x="645" y="789"/>
                  </a:lnTo>
                  <a:lnTo>
                    <a:pt x="694" y="772"/>
                  </a:lnTo>
                  <a:lnTo>
                    <a:pt x="725" y="756"/>
                  </a:lnTo>
                  <a:lnTo>
                    <a:pt x="758" y="756"/>
                  </a:lnTo>
                  <a:lnTo>
                    <a:pt x="790" y="756"/>
                  </a:lnTo>
                  <a:lnTo>
                    <a:pt x="822" y="740"/>
                  </a:lnTo>
                  <a:lnTo>
                    <a:pt x="839" y="709"/>
                  </a:lnTo>
                  <a:lnTo>
                    <a:pt x="871" y="676"/>
                  </a:lnTo>
                  <a:lnTo>
                    <a:pt x="855" y="644"/>
                  </a:lnTo>
                  <a:lnTo>
                    <a:pt x="855" y="627"/>
                  </a:lnTo>
                  <a:lnTo>
                    <a:pt x="871" y="564"/>
                  </a:lnTo>
                  <a:lnTo>
                    <a:pt x="855" y="547"/>
                  </a:lnTo>
                  <a:lnTo>
                    <a:pt x="871" y="515"/>
                  </a:lnTo>
                  <a:lnTo>
                    <a:pt x="902" y="466"/>
                  </a:lnTo>
                  <a:lnTo>
                    <a:pt x="919" y="435"/>
                  </a:lnTo>
                  <a:lnTo>
                    <a:pt x="935" y="435"/>
                  </a:lnTo>
                  <a:lnTo>
                    <a:pt x="967" y="451"/>
                  </a:lnTo>
                  <a:lnTo>
                    <a:pt x="967" y="419"/>
                  </a:lnTo>
                  <a:lnTo>
                    <a:pt x="1032" y="419"/>
                  </a:lnTo>
                  <a:lnTo>
                    <a:pt x="1048" y="435"/>
                  </a:lnTo>
                  <a:lnTo>
                    <a:pt x="1063" y="451"/>
                  </a:lnTo>
                  <a:lnTo>
                    <a:pt x="1080" y="451"/>
                  </a:lnTo>
                  <a:lnTo>
                    <a:pt x="1096" y="435"/>
                  </a:lnTo>
                  <a:lnTo>
                    <a:pt x="1128" y="435"/>
                  </a:lnTo>
                  <a:lnTo>
                    <a:pt x="1145" y="483"/>
                  </a:lnTo>
                  <a:lnTo>
                    <a:pt x="1161" y="483"/>
                  </a:lnTo>
                  <a:lnTo>
                    <a:pt x="1177" y="451"/>
                  </a:lnTo>
                  <a:lnTo>
                    <a:pt x="1193" y="451"/>
                  </a:lnTo>
                  <a:lnTo>
                    <a:pt x="1242" y="466"/>
                  </a:lnTo>
                  <a:lnTo>
                    <a:pt x="1257" y="466"/>
                  </a:lnTo>
                  <a:lnTo>
                    <a:pt x="1273" y="451"/>
                  </a:lnTo>
                  <a:lnTo>
                    <a:pt x="1273" y="435"/>
                  </a:lnTo>
                  <a:lnTo>
                    <a:pt x="1306" y="419"/>
                  </a:lnTo>
                  <a:lnTo>
                    <a:pt x="1322" y="435"/>
                  </a:lnTo>
                  <a:lnTo>
                    <a:pt x="1338" y="466"/>
                  </a:lnTo>
                  <a:lnTo>
                    <a:pt x="1354" y="499"/>
                  </a:lnTo>
                  <a:lnTo>
                    <a:pt x="1403" y="466"/>
                  </a:lnTo>
                  <a:lnTo>
                    <a:pt x="1387" y="451"/>
                  </a:lnTo>
                  <a:lnTo>
                    <a:pt x="1354" y="466"/>
                  </a:lnTo>
                  <a:lnTo>
                    <a:pt x="1354" y="451"/>
                  </a:lnTo>
                  <a:lnTo>
                    <a:pt x="1354" y="403"/>
                  </a:lnTo>
                  <a:lnTo>
                    <a:pt x="1354" y="386"/>
                  </a:lnTo>
                  <a:lnTo>
                    <a:pt x="1370" y="370"/>
                  </a:lnTo>
                  <a:lnTo>
                    <a:pt x="1387" y="370"/>
                  </a:lnTo>
                  <a:lnTo>
                    <a:pt x="1403" y="354"/>
                  </a:lnTo>
                  <a:lnTo>
                    <a:pt x="1418" y="354"/>
                  </a:lnTo>
                  <a:lnTo>
                    <a:pt x="1434" y="339"/>
                  </a:lnTo>
                  <a:lnTo>
                    <a:pt x="1434" y="354"/>
                  </a:lnTo>
                  <a:lnTo>
                    <a:pt x="1450" y="370"/>
                  </a:lnTo>
                  <a:lnTo>
                    <a:pt x="1467" y="370"/>
                  </a:lnTo>
                  <a:lnTo>
                    <a:pt x="1483" y="354"/>
                  </a:lnTo>
                  <a:lnTo>
                    <a:pt x="1499" y="354"/>
                  </a:lnTo>
                  <a:lnTo>
                    <a:pt x="1515" y="354"/>
                  </a:lnTo>
                  <a:lnTo>
                    <a:pt x="1532" y="354"/>
                  </a:lnTo>
                  <a:lnTo>
                    <a:pt x="1548" y="354"/>
                  </a:lnTo>
                  <a:lnTo>
                    <a:pt x="1564" y="323"/>
                  </a:lnTo>
                  <a:lnTo>
                    <a:pt x="1595" y="306"/>
                  </a:lnTo>
                  <a:lnTo>
                    <a:pt x="1595" y="274"/>
                  </a:lnTo>
                  <a:lnTo>
                    <a:pt x="1595" y="225"/>
                  </a:lnTo>
                  <a:lnTo>
                    <a:pt x="1548" y="194"/>
                  </a:lnTo>
                  <a:lnTo>
                    <a:pt x="1532" y="129"/>
                  </a:lnTo>
                  <a:lnTo>
                    <a:pt x="1532" y="80"/>
                  </a:lnTo>
                  <a:lnTo>
                    <a:pt x="1580" y="65"/>
                  </a:lnTo>
                  <a:lnTo>
                    <a:pt x="1644" y="49"/>
                  </a:lnTo>
                  <a:lnTo>
                    <a:pt x="1660" y="49"/>
                  </a:lnTo>
                  <a:lnTo>
                    <a:pt x="1693" y="49"/>
                  </a:lnTo>
                  <a:lnTo>
                    <a:pt x="1709" y="49"/>
                  </a:lnTo>
                  <a:lnTo>
                    <a:pt x="1725" y="65"/>
                  </a:lnTo>
                  <a:lnTo>
                    <a:pt x="1757" y="49"/>
                  </a:lnTo>
                  <a:lnTo>
                    <a:pt x="1774" y="49"/>
                  </a:lnTo>
                  <a:lnTo>
                    <a:pt x="1789" y="49"/>
                  </a:lnTo>
                  <a:lnTo>
                    <a:pt x="1821" y="33"/>
                  </a:lnTo>
                  <a:lnTo>
                    <a:pt x="1870" y="33"/>
                  </a:lnTo>
                  <a:lnTo>
                    <a:pt x="1886" y="17"/>
                  </a:lnTo>
                  <a:lnTo>
                    <a:pt x="1919" y="0"/>
                  </a:lnTo>
                  <a:lnTo>
                    <a:pt x="1919" y="33"/>
                  </a:lnTo>
                  <a:lnTo>
                    <a:pt x="1950" y="33"/>
                  </a:lnTo>
                  <a:lnTo>
                    <a:pt x="1982" y="80"/>
                  </a:lnTo>
                  <a:lnTo>
                    <a:pt x="1966" y="97"/>
                  </a:lnTo>
                  <a:lnTo>
                    <a:pt x="1966" y="129"/>
                  </a:lnTo>
                  <a:lnTo>
                    <a:pt x="1966" y="161"/>
                  </a:lnTo>
                  <a:lnTo>
                    <a:pt x="1966" y="178"/>
                  </a:lnTo>
                  <a:lnTo>
                    <a:pt x="1982" y="225"/>
                  </a:lnTo>
                  <a:lnTo>
                    <a:pt x="1999" y="209"/>
                  </a:lnTo>
                  <a:lnTo>
                    <a:pt x="2015" y="209"/>
                  </a:lnTo>
                  <a:lnTo>
                    <a:pt x="2015" y="225"/>
                  </a:lnTo>
                  <a:lnTo>
                    <a:pt x="2031" y="241"/>
                  </a:lnTo>
                  <a:lnTo>
                    <a:pt x="2047" y="241"/>
                  </a:lnTo>
                  <a:lnTo>
                    <a:pt x="2063" y="225"/>
                  </a:lnTo>
                  <a:lnTo>
                    <a:pt x="2080" y="274"/>
                  </a:lnTo>
                  <a:lnTo>
                    <a:pt x="2080" y="290"/>
                  </a:lnTo>
                  <a:lnTo>
                    <a:pt x="2080" y="323"/>
                  </a:lnTo>
                  <a:lnTo>
                    <a:pt x="2063" y="339"/>
                  </a:lnTo>
                  <a:lnTo>
                    <a:pt x="2063" y="354"/>
                  </a:lnTo>
                  <a:lnTo>
                    <a:pt x="2063" y="370"/>
                  </a:lnTo>
                  <a:lnTo>
                    <a:pt x="2063" y="386"/>
                  </a:lnTo>
                  <a:lnTo>
                    <a:pt x="2063" y="435"/>
                  </a:lnTo>
                  <a:lnTo>
                    <a:pt x="2063" y="466"/>
                  </a:lnTo>
                  <a:lnTo>
                    <a:pt x="2063" y="483"/>
                  </a:lnTo>
                  <a:lnTo>
                    <a:pt x="2080" y="483"/>
                  </a:lnTo>
                  <a:lnTo>
                    <a:pt x="2096" y="499"/>
                  </a:lnTo>
                  <a:lnTo>
                    <a:pt x="2112" y="515"/>
                  </a:lnTo>
                  <a:lnTo>
                    <a:pt x="2160" y="515"/>
                  </a:lnTo>
                  <a:lnTo>
                    <a:pt x="2176" y="547"/>
                  </a:lnTo>
                  <a:lnTo>
                    <a:pt x="2160" y="564"/>
                  </a:lnTo>
                  <a:lnTo>
                    <a:pt x="2143" y="580"/>
                  </a:lnTo>
                  <a:lnTo>
                    <a:pt x="2143" y="611"/>
                  </a:lnTo>
                  <a:lnTo>
                    <a:pt x="2127" y="611"/>
                  </a:lnTo>
                  <a:lnTo>
                    <a:pt x="2127" y="627"/>
                  </a:lnTo>
                  <a:lnTo>
                    <a:pt x="2112" y="660"/>
                  </a:lnTo>
                  <a:lnTo>
                    <a:pt x="2112" y="676"/>
                  </a:lnTo>
                  <a:lnTo>
                    <a:pt x="2080" y="692"/>
                  </a:lnTo>
                  <a:lnTo>
                    <a:pt x="2047" y="709"/>
                  </a:lnTo>
                  <a:lnTo>
                    <a:pt x="2031" y="725"/>
                  </a:lnTo>
                  <a:lnTo>
                    <a:pt x="2031" y="740"/>
                  </a:lnTo>
                  <a:lnTo>
                    <a:pt x="2031" y="756"/>
                  </a:lnTo>
                  <a:lnTo>
                    <a:pt x="2063" y="756"/>
                  </a:lnTo>
                  <a:lnTo>
                    <a:pt x="2096" y="756"/>
                  </a:lnTo>
                  <a:lnTo>
                    <a:pt x="2112" y="740"/>
                  </a:lnTo>
                  <a:lnTo>
                    <a:pt x="2143" y="725"/>
                  </a:lnTo>
                  <a:lnTo>
                    <a:pt x="2160" y="725"/>
                  </a:lnTo>
                  <a:lnTo>
                    <a:pt x="2192" y="692"/>
                  </a:lnTo>
                  <a:lnTo>
                    <a:pt x="2257" y="660"/>
                  </a:lnTo>
                  <a:lnTo>
                    <a:pt x="2241" y="627"/>
                  </a:lnTo>
                  <a:lnTo>
                    <a:pt x="2289" y="627"/>
                  </a:lnTo>
                  <a:lnTo>
                    <a:pt x="2306" y="596"/>
                  </a:lnTo>
                  <a:lnTo>
                    <a:pt x="2289" y="580"/>
                  </a:lnTo>
                  <a:lnTo>
                    <a:pt x="2306" y="580"/>
                  </a:lnTo>
                  <a:lnTo>
                    <a:pt x="2321" y="580"/>
                  </a:lnTo>
                  <a:lnTo>
                    <a:pt x="2337" y="515"/>
                  </a:lnTo>
                  <a:lnTo>
                    <a:pt x="2353" y="499"/>
                  </a:lnTo>
                  <a:lnTo>
                    <a:pt x="2337" y="466"/>
                  </a:lnTo>
                  <a:lnTo>
                    <a:pt x="2337" y="451"/>
                  </a:lnTo>
                  <a:lnTo>
                    <a:pt x="2353" y="435"/>
                  </a:lnTo>
                  <a:lnTo>
                    <a:pt x="2369" y="451"/>
                  </a:lnTo>
                  <a:lnTo>
                    <a:pt x="2386" y="483"/>
                  </a:lnTo>
                  <a:lnTo>
                    <a:pt x="2402" y="483"/>
                  </a:lnTo>
                  <a:lnTo>
                    <a:pt x="2434" y="466"/>
                  </a:lnTo>
                  <a:lnTo>
                    <a:pt x="2450" y="483"/>
                  </a:lnTo>
                  <a:lnTo>
                    <a:pt x="2434" y="499"/>
                  </a:lnTo>
                  <a:lnTo>
                    <a:pt x="2450" y="515"/>
                  </a:lnTo>
                  <a:lnTo>
                    <a:pt x="2467" y="515"/>
                  </a:lnTo>
                  <a:lnTo>
                    <a:pt x="2483" y="515"/>
                  </a:lnTo>
                  <a:lnTo>
                    <a:pt x="2498" y="531"/>
                  </a:lnTo>
                  <a:lnTo>
                    <a:pt x="2498" y="547"/>
                  </a:lnTo>
                  <a:lnTo>
                    <a:pt x="2483" y="596"/>
                  </a:lnTo>
                  <a:lnTo>
                    <a:pt x="2483" y="611"/>
                  </a:lnTo>
                  <a:lnTo>
                    <a:pt x="2483" y="627"/>
                  </a:lnTo>
                  <a:lnTo>
                    <a:pt x="2498" y="660"/>
                  </a:lnTo>
                  <a:lnTo>
                    <a:pt x="2483" y="676"/>
                  </a:lnTo>
                  <a:lnTo>
                    <a:pt x="2450" y="740"/>
                  </a:lnTo>
                  <a:lnTo>
                    <a:pt x="2498" y="740"/>
                  </a:lnTo>
                  <a:lnTo>
                    <a:pt x="2498" y="772"/>
                  </a:lnTo>
                  <a:lnTo>
                    <a:pt x="2547" y="772"/>
                  </a:lnTo>
                  <a:lnTo>
                    <a:pt x="2563" y="740"/>
                  </a:lnTo>
                  <a:lnTo>
                    <a:pt x="2579" y="756"/>
                  </a:lnTo>
                  <a:lnTo>
                    <a:pt x="2595" y="772"/>
                  </a:lnTo>
                  <a:lnTo>
                    <a:pt x="2579" y="789"/>
                  </a:lnTo>
                  <a:lnTo>
                    <a:pt x="2579" y="805"/>
                  </a:lnTo>
                  <a:lnTo>
                    <a:pt x="2595" y="821"/>
                  </a:lnTo>
                  <a:lnTo>
                    <a:pt x="2595" y="853"/>
                  </a:lnTo>
                  <a:lnTo>
                    <a:pt x="2628" y="885"/>
                  </a:lnTo>
                  <a:lnTo>
                    <a:pt x="2644" y="933"/>
                  </a:lnTo>
                  <a:lnTo>
                    <a:pt x="2675" y="885"/>
                  </a:lnTo>
                  <a:lnTo>
                    <a:pt x="2691" y="901"/>
                  </a:lnTo>
                  <a:lnTo>
                    <a:pt x="2724" y="966"/>
                  </a:lnTo>
                  <a:lnTo>
                    <a:pt x="2756" y="982"/>
                  </a:lnTo>
                  <a:lnTo>
                    <a:pt x="2789" y="997"/>
                  </a:lnTo>
                  <a:lnTo>
                    <a:pt x="2821" y="1046"/>
                  </a:lnTo>
                  <a:lnTo>
                    <a:pt x="2836" y="1062"/>
                  </a:lnTo>
                  <a:lnTo>
                    <a:pt x="2869" y="1111"/>
                  </a:lnTo>
                  <a:lnTo>
                    <a:pt x="2885" y="1127"/>
                  </a:lnTo>
                  <a:lnTo>
                    <a:pt x="2901" y="1095"/>
                  </a:lnTo>
                  <a:lnTo>
                    <a:pt x="2917" y="1111"/>
                  </a:lnTo>
                  <a:lnTo>
                    <a:pt x="2950" y="1111"/>
                  </a:lnTo>
                  <a:lnTo>
                    <a:pt x="2966" y="1158"/>
                  </a:lnTo>
                  <a:lnTo>
                    <a:pt x="2982" y="1158"/>
                  </a:lnTo>
                  <a:lnTo>
                    <a:pt x="2998" y="1158"/>
                  </a:lnTo>
                  <a:lnTo>
                    <a:pt x="3015" y="1191"/>
                  </a:lnTo>
                  <a:lnTo>
                    <a:pt x="3078" y="1191"/>
                  </a:lnTo>
                  <a:lnTo>
                    <a:pt x="3095" y="1191"/>
                  </a:lnTo>
                  <a:lnTo>
                    <a:pt x="3160" y="1207"/>
                  </a:lnTo>
                  <a:lnTo>
                    <a:pt x="3127" y="1223"/>
                  </a:lnTo>
                  <a:lnTo>
                    <a:pt x="3111" y="1223"/>
                  </a:lnTo>
                  <a:lnTo>
                    <a:pt x="3095" y="1239"/>
                  </a:lnTo>
                  <a:lnTo>
                    <a:pt x="3078" y="1256"/>
                  </a:lnTo>
                  <a:lnTo>
                    <a:pt x="3046" y="1384"/>
                  </a:lnTo>
                  <a:lnTo>
                    <a:pt x="3046" y="1399"/>
                  </a:lnTo>
                  <a:lnTo>
                    <a:pt x="3015" y="1432"/>
                  </a:lnTo>
                  <a:lnTo>
                    <a:pt x="2998" y="1448"/>
                  </a:lnTo>
                  <a:lnTo>
                    <a:pt x="2998" y="1497"/>
                  </a:lnTo>
                  <a:lnTo>
                    <a:pt x="3030" y="1513"/>
                  </a:lnTo>
                  <a:lnTo>
                    <a:pt x="3062" y="1513"/>
                  </a:lnTo>
                  <a:lnTo>
                    <a:pt x="3078" y="1481"/>
                  </a:lnTo>
                  <a:lnTo>
                    <a:pt x="3095" y="1497"/>
                  </a:lnTo>
                  <a:lnTo>
                    <a:pt x="3111" y="1513"/>
                  </a:lnTo>
                  <a:lnTo>
                    <a:pt x="3127" y="1497"/>
                  </a:lnTo>
                  <a:lnTo>
                    <a:pt x="3143" y="1513"/>
                  </a:lnTo>
                  <a:lnTo>
                    <a:pt x="3160" y="1497"/>
                  </a:lnTo>
                  <a:lnTo>
                    <a:pt x="3191" y="1513"/>
                  </a:lnTo>
                  <a:lnTo>
                    <a:pt x="3207" y="1513"/>
                  </a:lnTo>
                  <a:lnTo>
                    <a:pt x="3240" y="1481"/>
                  </a:lnTo>
                  <a:lnTo>
                    <a:pt x="3256" y="1464"/>
                  </a:lnTo>
                  <a:lnTo>
                    <a:pt x="3288" y="1464"/>
                  </a:lnTo>
                  <a:lnTo>
                    <a:pt x="3288" y="1481"/>
                  </a:lnTo>
                  <a:lnTo>
                    <a:pt x="3304" y="1497"/>
                  </a:lnTo>
                  <a:lnTo>
                    <a:pt x="3304" y="1528"/>
                  </a:lnTo>
                  <a:lnTo>
                    <a:pt x="3337" y="1544"/>
                  </a:lnTo>
                  <a:lnTo>
                    <a:pt x="3288" y="1658"/>
                  </a:lnTo>
                  <a:lnTo>
                    <a:pt x="3272" y="1673"/>
                  </a:lnTo>
                  <a:lnTo>
                    <a:pt x="3288" y="1705"/>
                  </a:lnTo>
                  <a:lnTo>
                    <a:pt x="3288" y="1738"/>
                  </a:lnTo>
                  <a:lnTo>
                    <a:pt x="3272" y="1754"/>
                  </a:lnTo>
                  <a:lnTo>
                    <a:pt x="3256" y="1754"/>
                  </a:lnTo>
                  <a:lnTo>
                    <a:pt x="3240" y="1770"/>
                  </a:lnTo>
                  <a:lnTo>
                    <a:pt x="3256" y="1802"/>
                  </a:lnTo>
                  <a:lnTo>
                    <a:pt x="3288" y="1818"/>
                  </a:lnTo>
                  <a:lnTo>
                    <a:pt x="3337" y="1850"/>
                  </a:lnTo>
                  <a:lnTo>
                    <a:pt x="3304" y="1867"/>
                  </a:lnTo>
                  <a:lnTo>
                    <a:pt x="3288" y="1850"/>
                  </a:lnTo>
                  <a:lnTo>
                    <a:pt x="3256" y="1850"/>
                  </a:lnTo>
                  <a:lnTo>
                    <a:pt x="3256" y="1867"/>
                  </a:lnTo>
                  <a:lnTo>
                    <a:pt x="3240" y="1883"/>
                  </a:lnTo>
                  <a:lnTo>
                    <a:pt x="3223" y="1867"/>
                  </a:lnTo>
                  <a:lnTo>
                    <a:pt x="3207" y="1899"/>
                  </a:lnTo>
                  <a:lnTo>
                    <a:pt x="3223" y="1915"/>
                  </a:lnTo>
                  <a:lnTo>
                    <a:pt x="3223" y="193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80" name="Freeform 6"/>
            <p:cNvSpPr>
              <a:spLocks/>
            </p:cNvSpPr>
            <p:nvPr/>
          </p:nvSpPr>
          <p:spPr bwMode="auto">
            <a:xfrm>
              <a:off x="2011" y="4261"/>
              <a:ext cx="1668" cy="1311"/>
            </a:xfrm>
            <a:custGeom>
              <a:avLst/>
              <a:gdLst>
                <a:gd name="T0" fmla="*/ 24 w 3337"/>
                <a:gd name="T1" fmla="*/ 17 h 2622"/>
                <a:gd name="T2" fmla="*/ 22 w 3337"/>
                <a:gd name="T3" fmla="*/ 15 h 2622"/>
                <a:gd name="T4" fmla="*/ 21 w 3337"/>
                <a:gd name="T5" fmla="*/ 15 h 2622"/>
                <a:gd name="T6" fmla="*/ 21 w 3337"/>
                <a:gd name="T7" fmla="*/ 17 h 2622"/>
                <a:gd name="T8" fmla="*/ 20 w 3337"/>
                <a:gd name="T9" fmla="*/ 18 h 2622"/>
                <a:gd name="T10" fmla="*/ 19 w 3337"/>
                <a:gd name="T11" fmla="*/ 19 h 2622"/>
                <a:gd name="T12" fmla="*/ 18 w 3337"/>
                <a:gd name="T13" fmla="*/ 19 h 2622"/>
                <a:gd name="T14" fmla="*/ 17 w 3337"/>
                <a:gd name="T15" fmla="*/ 20 h 2622"/>
                <a:gd name="T16" fmla="*/ 16 w 3337"/>
                <a:gd name="T17" fmla="*/ 20 h 2622"/>
                <a:gd name="T18" fmla="*/ 15 w 3337"/>
                <a:gd name="T19" fmla="*/ 20 h 2622"/>
                <a:gd name="T20" fmla="*/ 14 w 3337"/>
                <a:gd name="T21" fmla="*/ 20 h 2622"/>
                <a:gd name="T22" fmla="*/ 13 w 3337"/>
                <a:gd name="T23" fmla="*/ 20 h 2622"/>
                <a:gd name="T24" fmla="*/ 11 w 3337"/>
                <a:gd name="T25" fmla="*/ 20 h 2622"/>
                <a:gd name="T26" fmla="*/ 10 w 3337"/>
                <a:gd name="T27" fmla="*/ 20 h 2622"/>
                <a:gd name="T28" fmla="*/ 8 w 3337"/>
                <a:gd name="T29" fmla="*/ 20 h 2622"/>
                <a:gd name="T30" fmla="*/ 6 w 3337"/>
                <a:gd name="T31" fmla="*/ 19 h 2622"/>
                <a:gd name="T32" fmla="*/ 5 w 3337"/>
                <a:gd name="T33" fmla="*/ 20 h 2622"/>
                <a:gd name="T34" fmla="*/ 4 w 3337"/>
                <a:gd name="T35" fmla="*/ 19 h 2622"/>
                <a:gd name="T36" fmla="*/ 3 w 3337"/>
                <a:gd name="T37" fmla="*/ 19 h 2622"/>
                <a:gd name="T38" fmla="*/ 1 w 3337"/>
                <a:gd name="T39" fmla="*/ 18 h 2622"/>
                <a:gd name="T40" fmla="*/ 1 w 3337"/>
                <a:gd name="T41" fmla="*/ 18 h 2622"/>
                <a:gd name="T42" fmla="*/ 2 w 3337"/>
                <a:gd name="T43" fmla="*/ 15 h 2622"/>
                <a:gd name="T44" fmla="*/ 1 w 3337"/>
                <a:gd name="T45" fmla="*/ 15 h 2622"/>
                <a:gd name="T46" fmla="*/ 0 w 3337"/>
                <a:gd name="T47" fmla="*/ 14 h 2622"/>
                <a:gd name="T48" fmla="*/ 0 w 3337"/>
                <a:gd name="T49" fmla="*/ 12 h 2622"/>
                <a:gd name="T50" fmla="*/ 0 w 3337"/>
                <a:gd name="T51" fmla="*/ 11 h 2622"/>
                <a:gd name="T52" fmla="*/ 1 w 3337"/>
                <a:gd name="T53" fmla="*/ 10 h 2622"/>
                <a:gd name="T54" fmla="*/ 1 w 3337"/>
                <a:gd name="T55" fmla="*/ 7 h 2622"/>
                <a:gd name="T56" fmla="*/ 2 w 3337"/>
                <a:gd name="T57" fmla="*/ 6 h 2622"/>
                <a:gd name="T58" fmla="*/ 3 w 3337"/>
                <a:gd name="T59" fmla="*/ 6 h 2622"/>
                <a:gd name="T60" fmla="*/ 4 w 3337"/>
                <a:gd name="T61" fmla="*/ 6 h 2622"/>
                <a:gd name="T62" fmla="*/ 6 w 3337"/>
                <a:gd name="T63" fmla="*/ 5 h 2622"/>
                <a:gd name="T64" fmla="*/ 7 w 3337"/>
                <a:gd name="T65" fmla="*/ 3 h 2622"/>
                <a:gd name="T66" fmla="*/ 8 w 3337"/>
                <a:gd name="T67" fmla="*/ 3 h 2622"/>
                <a:gd name="T68" fmla="*/ 9 w 3337"/>
                <a:gd name="T69" fmla="*/ 3 h 2622"/>
                <a:gd name="T70" fmla="*/ 10 w 3337"/>
                <a:gd name="T71" fmla="*/ 3 h 2622"/>
                <a:gd name="T72" fmla="*/ 11 w 3337"/>
                <a:gd name="T73" fmla="*/ 3 h 2622"/>
                <a:gd name="T74" fmla="*/ 12 w 3337"/>
                <a:gd name="T75" fmla="*/ 3 h 2622"/>
                <a:gd name="T76" fmla="*/ 12 w 3337"/>
                <a:gd name="T77" fmla="*/ 1 h 2622"/>
                <a:gd name="T78" fmla="*/ 13 w 3337"/>
                <a:gd name="T79" fmla="*/ 1 h 2622"/>
                <a:gd name="T80" fmla="*/ 15 w 3337"/>
                <a:gd name="T81" fmla="*/ 1 h 2622"/>
                <a:gd name="T82" fmla="*/ 15 w 3337"/>
                <a:gd name="T83" fmla="*/ 1 h 2622"/>
                <a:gd name="T84" fmla="*/ 16 w 3337"/>
                <a:gd name="T85" fmla="*/ 3 h 2622"/>
                <a:gd name="T86" fmla="*/ 16 w 3337"/>
                <a:gd name="T87" fmla="*/ 5 h 2622"/>
                <a:gd name="T88" fmla="*/ 16 w 3337"/>
                <a:gd name="T89" fmla="*/ 5 h 2622"/>
                <a:gd name="T90" fmla="*/ 16 w 3337"/>
                <a:gd name="T91" fmla="*/ 5 h 2622"/>
                <a:gd name="T92" fmla="*/ 17 w 3337"/>
                <a:gd name="T93" fmla="*/ 5 h 2622"/>
                <a:gd name="T94" fmla="*/ 18 w 3337"/>
                <a:gd name="T95" fmla="*/ 3 h 2622"/>
                <a:gd name="T96" fmla="*/ 19 w 3337"/>
                <a:gd name="T97" fmla="*/ 5 h 2622"/>
                <a:gd name="T98" fmla="*/ 19 w 3337"/>
                <a:gd name="T99" fmla="*/ 5 h 2622"/>
                <a:gd name="T100" fmla="*/ 20 w 3337"/>
                <a:gd name="T101" fmla="*/ 6 h 2622"/>
                <a:gd name="T102" fmla="*/ 21 w 3337"/>
                <a:gd name="T103" fmla="*/ 7 h 2622"/>
                <a:gd name="T104" fmla="*/ 23 w 3337"/>
                <a:gd name="T105" fmla="*/ 9 h 2622"/>
                <a:gd name="T106" fmla="*/ 24 w 3337"/>
                <a:gd name="T107" fmla="*/ 10 h 2622"/>
                <a:gd name="T108" fmla="*/ 23 w 3337"/>
                <a:gd name="T109" fmla="*/ 11 h 2622"/>
                <a:gd name="T110" fmla="*/ 24 w 3337"/>
                <a:gd name="T111" fmla="*/ 11 h 2622"/>
                <a:gd name="T112" fmla="*/ 25 w 3337"/>
                <a:gd name="T113" fmla="*/ 11 h 2622"/>
                <a:gd name="T114" fmla="*/ 25 w 3337"/>
                <a:gd name="T115" fmla="*/ 13 h 2622"/>
                <a:gd name="T116" fmla="*/ 25 w 3337"/>
                <a:gd name="T117" fmla="*/ 14 h 26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337"/>
                <a:gd name="T178" fmla="*/ 0 h 2622"/>
                <a:gd name="T179" fmla="*/ 3337 w 3337"/>
                <a:gd name="T180" fmla="*/ 2622 h 26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337" h="2622">
                  <a:moveTo>
                    <a:pt x="3223" y="1930"/>
                  </a:moveTo>
                  <a:lnTo>
                    <a:pt x="3191" y="1963"/>
                  </a:lnTo>
                  <a:lnTo>
                    <a:pt x="3176" y="1979"/>
                  </a:lnTo>
                  <a:lnTo>
                    <a:pt x="3191" y="1995"/>
                  </a:lnTo>
                  <a:lnTo>
                    <a:pt x="3207" y="2028"/>
                  </a:lnTo>
                  <a:lnTo>
                    <a:pt x="3191" y="2075"/>
                  </a:lnTo>
                  <a:lnTo>
                    <a:pt x="3143" y="2075"/>
                  </a:lnTo>
                  <a:lnTo>
                    <a:pt x="3127" y="2075"/>
                  </a:lnTo>
                  <a:lnTo>
                    <a:pt x="3111" y="2044"/>
                  </a:lnTo>
                  <a:lnTo>
                    <a:pt x="3078" y="2028"/>
                  </a:lnTo>
                  <a:lnTo>
                    <a:pt x="3046" y="2028"/>
                  </a:lnTo>
                  <a:lnTo>
                    <a:pt x="3046" y="2011"/>
                  </a:lnTo>
                  <a:lnTo>
                    <a:pt x="3030" y="1995"/>
                  </a:lnTo>
                  <a:lnTo>
                    <a:pt x="2998" y="1995"/>
                  </a:lnTo>
                  <a:lnTo>
                    <a:pt x="2950" y="1979"/>
                  </a:lnTo>
                  <a:lnTo>
                    <a:pt x="2917" y="1947"/>
                  </a:lnTo>
                  <a:lnTo>
                    <a:pt x="2901" y="1915"/>
                  </a:lnTo>
                  <a:lnTo>
                    <a:pt x="2885" y="1930"/>
                  </a:lnTo>
                  <a:lnTo>
                    <a:pt x="2836" y="1930"/>
                  </a:lnTo>
                  <a:lnTo>
                    <a:pt x="2821" y="1947"/>
                  </a:lnTo>
                  <a:lnTo>
                    <a:pt x="2805" y="1930"/>
                  </a:lnTo>
                  <a:lnTo>
                    <a:pt x="2789" y="1930"/>
                  </a:lnTo>
                  <a:lnTo>
                    <a:pt x="2789" y="1963"/>
                  </a:lnTo>
                  <a:lnTo>
                    <a:pt x="2805" y="1979"/>
                  </a:lnTo>
                  <a:lnTo>
                    <a:pt x="2805" y="1995"/>
                  </a:lnTo>
                  <a:lnTo>
                    <a:pt x="2789" y="2011"/>
                  </a:lnTo>
                  <a:lnTo>
                    <a:pt x="2773" y="2011"/>
                  </a:lnTo>
                  <a:lnTo>
                    <a:pt x="2740" y="2028"/>
                  </a:lnTo>
                  <a:lnTo>
                    <a:pt x="2740" y="2044"/>
                  </a:lnTo>
                  <a:lnTo>
                    <a:pt x="2756" y="2059"/>
                  </a:lnTo>
                  <a:lnTo>
                    <a:pt x="2773" y="2091"/>
                  </a:lnTo>
                  <a:lnTo>
                    <a:pt x="2724" y="2108"/>
                  </a:lnTo>
                  <a:lnTo>
                    <a:pt x="2708" y="2091"/>
                  </a:lnTo>
                  <a:lnTo>
                    <a:pt x="2691" y="2172"/>
                  </a:lnTo>
                  <a:lnTo>
                    <a:pt x="2659" y="2172"/>
                  </a:lnTo>
                  <a:lnTo>
                    <a:pt x="2691" y="2220"/>
                  </a:lnTo>
                  <a:lnTo>
                    <a:pt x="2644" y="2236"/>
                  </a:lnTo>
                  <a:lnTo>
                    <a:pt x="2628" y="2253"/>
                  </a:lnTo>
                  <a:lnTo>
                    <a:pt x="2644" y="2285"/>
                  </a:lnTo>
                  <a:lnTo>
                    <a:pt x="2611" y="2301"/>
                  </a:lnTo>
                  <a:lnTo>
                    <a:pt x="2595" y="2316"/>
                  </a:lnTo>
                  <a:lnTo>
                    <a:pt x="2563" y="2333"/>
                  </a:lnTo>
                  <a:lnTo>
                    <a:pt x="2563" y="2381"/>
                  </a:lnTo>
                  <a:lnTo>
                    <a:pt x="2514" y="2365"/>
                  </a:lnTo>
                  <a:lnTo>
                    <a:pt x="2514" y="2397"/>
                  </a:lnTo>
                  <a:lnTo>
                    <a:pt x="2498" y="2397"/>
                  </a:lnTo>
                  <a:lnTo>
                    <a:pt x="2483" y="2397"/>
                  </a:lnTo>
                  <a:lnTo>
                    <a:pt x="2450" y="2414"/>
                  </a:lnTo>
                  <a:lnTo>
                    <a:pt x="2418" y="2430"/>
                  </a:lnTo>
                  <a:lnTo>
                    <a:pt x="2434" y="2430"/>
                  </a:lnTo>
                  <a:lnTo>
                    <a:pt x="2418" y="2446"/>
                  </a:lnTo>
                  <a:lnTo>
                    <a:pt x="2402" y="2446"/>
                  </a:lnTo>
                  <a:lnTo>
                    <a:pt x="2386" y="2446"/>
                  </a:lnTo>
                  <a:lnTo>
                    <a:pt x="2369" y="2430"/>
                  </a:lnTo>
                  <a:lnTo>
                    <a:pt x="2369" y="2414"/>
                  </a:lnTo>
                  <a:lnTo>
                    <a:pt x="2369" y="2397"/>
                  </a:lnTo>
                  <a:lnTo>
                    <a:pt x="2353" y="2397"/>
                  </a:lnTo>
                  <a:lnTo>
                    <a:pt x="2337" y="2397"/>
                  </a:lnTo>
                  <a:lnTo>
                    <a:pt x="2321" y="2461"/>
                  </a:lnTo>
                  <a:lnTo>
                    <a:pt x="2306" y="2494"/>
                  </a:lnTo>
                  <a:lnTo>
                    <a:pt x="2306" y="2526"/>
                  </a:lnTo>
                  <a:lnTo>
                    <a:pt x="2273" y="2526"/>
                  </a:lnTo>
                  <a:lnTo>
                    <a:pt x="2257" y="2510"/>
                  </a:lnTo>
                  <a:lnTo>
                    <a:pt x="2208" y="2542"/>
                  </a:lnTo>
                  <a:lnTo>
                    <a:pt x="2224" y="2542"/>
                  </a:lnTo>
                  <a:lnTo>
                    <a:pt x="2224" y="2590"/>
                  </a:lnTo>
                  <a:lnTo>
                    <a:pt x="2224" y="2606"/>
                  </a:lnTo>
                  <a:lnTo>
                    <a:pt x="2224" y="2622"/>
                  </a:lnTo>
                  <a:lnTo>
                    <a:pt x="2192" y="2622"/>
                  </a:lnTo>
                  <a:lnTo>
                    <a:pt x="2176" y="2606"/>
                  </a:lnTo>
                  <a:lnTo>
                    <a:pt x="2143" y="2606"/>
                  </a:lnTo>
                  <a:lnTo>
                    <a:pt x="2127" y="2622"/>
                  </a:lnTo>
                  <a:lnTo>
                    <a:pt x="2096" y="2606"/>
                  </a:lnTo>
                  <a:lnTo>
                    <a:pt x="2080" y="2590"/>
                  </a:lnTo>
                  <a:lnTo>
                    <a:pt x="2096" y="2575"/>
                  </a:lnTo>
                  <a:lnTo>
                    <a:pt x="2080" y="2558"/>
                  </a:lnTo>
                  <a:lnTo>
                    <a:pt x="2080" y="2526"/>
                  </a:lnTo>
                  <a:lnTo>
                    <a:pt x="2031" y="2510"/>
                  </a:lnTo>
                  <a:lnTo>
                    <a:pt x="2015" y="2510"/>
                  </a:lnTo>
                  <a:lnTo>
                    <a:pt x="1999" y="2494"/>
                  </a:lnTo>
                  <a:lnTo>
                    <a:pt x="1999" y="2510"/>
                  </a:lnTo>
                  <a:lnTo>
                    <a:pt x="1982" y="2526"/>
                  </a:lnTo>
                  <a:lnTo>
                    <a:pt x="1966" y="2542"/>
                  </a:lnTo>
                  <a:lnTo>
                    <a:pt x="1950" y="2558"/>
                  </a:lnTo>
                  <a:lnTo>
                    <a:pt x="1935" y="2590"/>
                  </a:lnTo>
                  <a:lnTo>
                    <a:pt x="1919" y="2575"/>
                  </a:lnTo>
                  <a:lnTo>
                    <a:pt x="1902" y="2558"/>
                  </a:lnTo>
                  <a:lnTo>
                    <a:pt x="1886" y="2558"/>
                  </a:lnTo>
                  <a:lnTo>
                    <a:pt x="1854" y="2558"/>
                  </a:lnTo>
                  <a:lnTo>
                    <a:pt x="1837" y="2542"/>
                  </a:lnTo>
                  <a:lnTo>
                    <a:pt x="1805" y="2542"/>
                  </a:lnTo>
                  <a:lnTo>
                    <a:pt x="1789" y="2558"/>
                  </a:lnTo>
                  <a:lnTo>
                    <a:pt x="1774" y="2558"/>
                  </a:lnTo>
                  <a:lnTo>
                    <a:pt x="1725" y="2542"/>
                  </a:lnTo>
                  <a:lnTo>
                    <a:pt x="1709" y="2542"/>
                  </a:lnTo>
                  <a:lnTo>
                    <a:pt x="1693" y="2526"/>
                  </a:lnTo>
                  <a:lnTo>
                    <a:pt x="1676" y="2526"/>
                  </a:lnTo>
                  <a:lnTo>
                    <a:pt x="1660" y="2494"/>
                  </a:lnTo>
                  <a:lnTo>
                    <a:pt x="1628" y="2461"/>
                  </a:lnTo>
                  <a:lnTo>
                    <a:pt x="1564" y="2446"/>
                  </a:lnTo>
                  <a:lnTo>
                    <a:pt x="1548" y="2430"/>
                  </a:lnTo>
                  <a:lnTo>
                    <a:pt x="1515" y="2446"/>
                  </a:lnTo>
                  <a:lnTo>
                    <a:pt x="1499" y="2461"/>
                  </a:lnTo>
                  <a:lnTo>
                    <a:pt x="1483" y="2477"/>
                  </a:lnTo>
                  <a:lnTo>
                    <a:pt x="1450" y="2461"/>
                  </a:lnTo>
                  <a:lnTo>
                    <a:pt x="1434" y="2446"/>
                  </a:lnTo>
                  <a:lnTo>
                    <a:pt x="1434" y="2430"/>
                  </a:lnTo>
                  <a:lnTo>
                    <a:pt x="1403" y="2430"/>
                  </a:lnTo>
                  <a:lnTo>
                    <a:pt x="1354" y="2430"/>
                  </a:lnTo>
                  <a:lnTo>
                    <a:pt x="1322" y="2477"/>
                  </a:lnTo>
                  <a:lnTo>
                    <a:pt x="1306" y="2510"/>
                  </a:lnTo>
                  <a:lnTo>
                    <a:pt x="1289" y="2526"/>
                  </a:lnTo>
                  <a:lnTo>
                    <a:pt x="1273" y="2526"/>
                  </a:lnTo>
                  <a:lnTo>
                    <a:pt x="1242" y="2526"/>
                  </a:lnTo>
                  <a:lnTo>
                    <a:pt x="1209" y="2510"/>
                  </a:lnTo>
                  <a:lnTo>
                    <a:pt x="1145" y="2494"/>
                  </a:lnTo>
                  <a:lnTo>
                    <a:pt x="1128" y="2494"/>
                  </a:lnTo>
                  <a:lnTo>
                    <a:pt x="1112" y="2477"/>
                  </a:lnTo>
                  <a:lnTo>
                    <a:pt x="1096" y="2477"/>
                  </a:lnTo>
                  <a:lnTo>
                    <a:pt x="1080" y="2461"/>
                  </a:lnTo>
                  <a:lnTo>
                    <a:pt x="1032" y="2414"/>
                  </a:lnTo>
                  <a:lnTo>
                    <a:pt x="1000" y="2397"/>
                  </a:lnTo>
                  <a:lnTo>
                    <a:pt x="983" y="2414"/>
                  </a:lnTo>
                  <a:lnTo>
                    <a:pt x="951" y="2430"/>
                  </a:lnTo>
                  <a:lnTo>
                    <a:pt x="919" y="2414"/>
                  </a:lnTo>
                  <a:lnTo>
                    <a:pt x="902" y="2414"/>
                  </a:lnTo>
                  <a:lnTo>
                    <a:pt x="871" y="2430"/>
                  </a:lnTo>
                  <a:lnTo>
                    <a:pt x="855" y="2430"/>
                  </a:lnTo>
                  <a:lnTo>
                    <a:pt x="822" y="2430"/>
                  </a:lnTo>
                  <a:lnTo>
                    <a:pt x="790" y="2414"/>
                  </a:lnTo>
                  <a:lnTo>
                    <a:pt x="774" y="2414"/>
                  </a:lnTo>
                  <a:lnTo>
                    <a:pt x="741" y="2430"/>
                  </a:lnTo>
                  <a:lnTo>
                    <a:pt x="694" y="2461"/>
                  </a:lnTo>
                  <a:lnTo>
                    <a:pt x="678" y="2477"/>
                  </a:lnTo>
                  <a:lnTo>
                    <a:pt x="678" y="2510"/>
                  </a:lnTo>
                  <a:lnTo>
                    <a:pt x="661" y="2510"/>
                  </a:lnTo>
                  <a:lnTo>
                    <a:pt x="629" y="2494"/>
                  </a:lnTo>
                  <a:lnTo>
                    <a:pt x="629" y="2461"/>
                  </a:lnTo>
                  <a:lnTo>
                    <a:pt x="629" y="2446"/>
                  </a:lnTo>
                  <a:lnTo>
                    <a:pt x="596" y="2430"/>
                  </a:lnTo>
                  <a:lnTo>
                    <a:pt x="580" y="2430"/>
                  </a:lnTo>
                  <a:lnTo>
                    <a:pt x="580" y="2397"/>
                  </a:lnTo>
                  <a:lnTo>
                    <a:pt x="580" y="2365"/>
                  </a:lnTo>
                  <a:lnTo>
                    <a:pt x="564" y="2349"/>
                  </a:lnTo>
                  <a:lnTo>
                    <a:pt x="533" y="2349"/>
                  </a:lnTo>
                  <a:lnTo>
                    <a:pt x="533" y="2365"/>
                  </a:lnTo>
                  <a:lnTo>
                    <a:pt x="500" y="2365"/>
                  </a:lnTo>
                  <a:lnTo>
                    <a:pt x="468" y="2349"/>
                  </a:lnTo>
                  <a:lnTo>
                    <a:pt x="452" y="2316"/>
                  </a:lnTo>
                  <a:lnTo>
                    <a:pt x="419" y="2316"/>
                  </a:lnTo>
                  <a:lnTo>
                    <a:pt x="403" y="2333"/>
                  </a:lnTo>
                  <a:lnTo>
                    <a:pt x="387" y="2333"/>
                  </a:lnTo>
                  <a:lnTo>
                    <a:pt x="354" y="2301"/>
                  </a:lnTo>
                  <a:lnTo>
                    <a:pt x="339" y="2269"/>
                  </a:lnTo>
                  <a:lnTo>
                    <a:pt x="323" y="2269"/>
                  </a:lnTo>
                  <a:lnTo>
                    <a:pt x="291" y="2269"/>
                  </a:lnTo>
                  <a:lnTo>
                    <a:pt x="258" y="2253"/>
                  </a:lnTo>
                  <a:lnTo>
                    <a:pt x="226" y="2236"/>
                  </a:lnTo>
                  <a:lnTo>
                    <a:pt x="193" y="2236"/>
                  </a:lnTo>
                  <a:lnTo>
                    <a:pt x="162" y="2236"/>
                  </a:lnTo>
                  <a:lnTo>
                    <a:pt x="129" y="2236"/>
                  </a:lnTo>
                  <a:lnTo>
                    <a:pt x="113" y="2220"/>
                  </a:lnTo>
                  <a:lnTo>
                    <a:pt x="146" y="2204"/>
                  </a:lnTo>
                  <a:lnTo>
                    <a:pt x="162" y="2189"/>
                  </a:lnTo>
                  <a:lnTo>
                    <a:pt x="146" y="2156"/>
                  </a:lnTo>
                  <a:lnTo>
                    <a:pt x="177" y="2140"/>
                  </a:lnTo>
                  <a:lnTo>
                    <a:pt x="193" y="2140"/>
                  </a:lnTo>
                  <a:lnTo>
                    <a:pt x="193" y="2189"/>
                  </a:lnTo>
                  <a:lnTo>
                    <a:pt x="226" y="2172"/>
                  </a:lnTo>
                  <a:lnTo>
                    <a:pt x="242" y="2172"/>
                  </a:lnTo>
                  <a:lnTo>
                    <a:pt x="274" y="2172"/>
                  </a:lnTo>
                  <a:lnTo>
                    <a:pt x="274" y="2140"/>
                  </a:lnTo>
                  <a:lnTo>
                    <a:pt x="291" y="2108"/>
                  </a:lnTo>
                  <a:lnTo>
                    <a:pt x="291" y="2091"/>
                  </a:lnTo>
                  <a:lnTo>
                    <a:pt x="291" y="2059"/>
                  </a:lnTo>
                  <a:lnTo>
                    <a:pt x="291" y="2028"/>
                  </a:lnTo>
                  <a:lnTo>
                    <a:pt x="307" y="2011"/>
                  </a:lnTo>
                  <a:lnTo>
                    <a:pt x="307" y="1995"/>
                  </a:lnTo>
                  <a:lnTo>
                    <a:pt x="291" y="1995"/>
                  </a:lnTo>
                  <a:lnTo>
                    <a:pt x="291" y="1979"/>
                  </a:lnTo>
                  <a:lnTo>
                    <a:pt x="291" y="1963"/>
                  </a:lnTo>
                  <a:lnTo>
                    <a:pt x="274" y="1947"/>
                  </a:lnTo>
                  <a:lnTo>
                    <a:pt x="242" y="1930"/>
                  </a:lnTo>
                  <a:lnTo>
                    <a:pt x="226" y="1930"/>
                  </a:lnTo>
                  <a:lnTo>
                    <a:pt x="177" y="1915"/>
                  </a:lnTo>
                  <a:lnTo>
                    <a:pt x="177" y="1899"/>
                  </a:lnTo>
                  <a:lnTo>
                    <a:pt x="193" y="1883"/>
                  </a:lnTo>
                  <a:lnTo>
                    <a:pt x="193" y="1867"/>
                  </a:lnTo>
                  <a:lnTo>
                    <a:pt x="177" y="1850"/>
                  </a:lnTo>
                  <a:lnTo>
                    <a:pt x="162" y="1867"/>
                  </a:lnTo>
                  <a:lnTo>
                    <a:pt x="146" y="1867"/>
                  </a:lnTo>
                  <a:lnTo>
                    <a:pt x="113" y="1818"/>
                  </a:lnTo>
                  <a:lnTo>
                    <a:pt x="113" y="1867"/>
                  </a:lnTo>
                  <a:lnTo>
                    <a:pt x="81" y="1867"/>
                  </a:lnTo>
                  <a:lnTo>
                    <a:pt x="65" y="1770"/>
                  </a:lnTo>
                  <a:lnTo>
                    <a:pt x="65" y="1738"/>
                  </a:lnTo>
                  <a:lnTo>
                    <a:pt x="48" y="1722"/>
                  </a:lnTo>
                  <a:lnTo>
                    <a:pt x="48" y="1673"/>
                  </a:lnTo>
                  <a:lnTo>
                    <a:pt x="0" y="1689"/>
                  </a:lnTo>
                  <a:lnTo>
                    <a:pt x="0" y="1658"/>
                  </a:lnTo>
                  <a:lnTo>
                    <a:pt x="48" y="1642"/>
                  </a:lnTo>
                  <a:lnTo>
                    <a:pt x="65" y="1658"/>
                  </a:lnTo>
                  <a:lnTo>
                    <a:pt x="97" y="1658"/>
                  </a:lnTo>
                  <a:lnTo>
                    <a:pt x="81" y="1609"/>
                  </a:lnTo>
                  <a:lnTo>
                    <a:pt x="97" y="1577"/>
                  </a:lnTo>
                  <a:lnTo>
                    <a:pt x="65" y="1577"/>
                  </a:lnTo>
                  <a:lnTo>
                    <a:pt x="65" y="1544"/>
                  </a:lnTo>
                  <a:lnTo>
                    <a:pt x="65" y="1497"/>
                  </a:lnTo>
                  <a:lnTo>
                    <a:pt x="32" y="1464"/>
                  </a:lnTo>
                  <a:lnTo>
                    <a:pt x="97" y="1432"/>
                  </a:lnTo>
                  <a:lnTo>
                    <a:pt x="97" y="1399"/>
                  </a:lnTo>
                  <a:lnTo>
                    <a:pt x="162" y="1368"/>
                  </a:lnTo>
                  <a:lnTo>
                    <a:pt x="162" y="1336"/>
                  </a:lnTo>
                  <a:lnTo>
                    <a:pt x="177" y="1319"/>
                  </a:lnTo>
                  <a:lnTo>
                    <a:pt x="177" y="1271"/>
                  </a:lnTo>
                  <a:lnTo>
                    <a:pt x="146" y="1239"/>
                  </a:lnTo>
                  <a:lnTo>
                    <a:pt x="177" y="1207"/>
                  </a:lnTo>
                  <a:lnTo>
                    <a:pt x="162" y="1175"/>
                  </a:lnTo>
                  <a:lnTo>
                    <a:pt x="162" y="1127"/>
                  </a:lnTo>
                  <a:lnTo>
                    <a:pt x="177" y="1127"/>
                  </a:lnTo>
                  <a:lnTo>
                    <a:pt x="193" y="1062"/>
                  </a:lnTo>
                  <a:lnTo>
                    <a:pt x="209" y="966"/>
                  </a:lnTo>
                  <a:lnTo>
                    <a:pt x="226" y="950"/>
                  </a:lnTo>
                  <a:lnTo>
                    <a:pt x="242" y="933"/>
                  </a:lnTo>
                  <a:lnTo>
                    <a:pt x="258" y="917"/>
                  </a:lnTo>
                  <a:lnTo>
                    <a:pt x="258" y="901"/>
                  </a:lnTo>
                  <a:lnTo>
                    <a:pt x="258" y="870"/>
                  </a:lnTo>
                  <a:lnTo>
                    <a:pt x="258" y="853"/>
                  </a:lnTo>
                  <a:lnTo>
                    <a:pt x="274" y="837"/>
                  </a:lnTo>
                  <a:lnTo>
                    <a:pt x="291" y="821"/>
                  </a:lnTo>
                  <a:lnTo>
                    <a:pt x="291" y="805"/>
                  </a:lnTo>
                  <a:lnTo>
                    <a:pt x="274" y="772"/>
                  </a:lnTo>
                  <a:lnTo>
                    <a:pt x="242" y="756"/>
                  </a:lnTo>
                  <a:lnTo>
                    <a:pt x="291" y="709"/>
                  </a:lnTo>
                  <a:lnTo>
                    <a:pt x="371" y="821"/>
                  </a:lnTo>
                  <a:lnTo>
                    <a:pt x="403" y="837"/>
                  </a:lnTo>
                  <a:lnTo>
                    <a:pt x="435" y="837"/>
                  </a:lnTo>
                  <a:lnTo>
                    <a:pt x="435" y="805"/>
                  </a:lnTo>
                  <a:lnTo>
                    <a:pt x="452" y="805"/>
                  </a:lnTo>
                  <a:lnTo>
                    <a:pt x="452" y="772"/>
                  </a:lnTo>
                  <a:lnTo>
                    <a:pt x="452" y="756"/>
                  </a:lnTo>
                  <a:lnTo>
                    <a:pt x="500" y="756"/>
                  </a:lnTo>
                  <a:lnTo>
                    <a:pt x="500" y="772"/>
                  </a:lnTo>
                  <a:lnTo>
                    <a:pt x="516" y="756"/>
                  </a:lnTo>
                  <a:lnTo>
                    <a:pt x="533" y="772"/>
                  </a:lnTo>
                  <a:lnTo>
                    <a:pt x="548" y="789"/>
                  </a:lnTo>
                  <a:lnTo>
                    <a:pt x="564" y="805"/>
                  </a:lnTo>
                  <a:lnTo>
                    <a:pt x="596" y="821"/>
                  </a:lnTo>
                  <a:lnTo>
                    <a:pt x="613" y="789"/>
                  </a:lnTo>
                  <a:lnTo>
                    <a:pt x="645" y="789"/>
                  </a:lnTo>
                  <a:lnTo>
                    <a:pt x="694" y="772"/>
                  </a:lnTo>
                  <a:lnTo>
                    <a:pt x="725" y="756"/>
                  </a:lnTo>
                  <a:lnTo>
                    <a:pt x="758" y="756"/>
                  </a:lnTo>
                  <a:lnTo>
                    <a:pt x="790" y="756"/>
                  </a:lnTo>
                  <a:lnTo>
                    <a:pt x="822" y="740"/>
                  </a:lnTo>
                  <a:lnTo>
                    <a:pt x="839" y="709"/>
                  </a:lnTo>
                  <a:lnTo>
                    <a:pt x="871" y="676"/>
                  </a:lnTo>
                  <a:lnTo>
                    <a:pt x="855" y="644"/>
                  </a:lnTo>
                  <a:lnTo>
                    <a:pt x="855" y="627"/>
                  </a:lnTo>
                  <a:lnTo>
                    <a:pt x="871" y="564"/>
                  </a:lnTo>
                  <a:lnTo>
                    <a:pt x="855" y="547"/>
                  </a:lnTo>
                  <a:lnTo>
                    <a:pt x="871" y="515"/>
                  </a:lnTo>
                  <a:lnTo>
                    <a:pt x="902" y="466"/>
                  </a:lnTo>
                  <a:lnTo>
                    <a:pt x="919" y="435"/>
                  </a:lnTo>
                  <a:lnTo>
                    <a:pt x="935" y="435"/>
                  </a:lnTo>
                  <a:lnTo>
                    <a:pt x="967" y="451"/>
                  </a:lnTo>
                  <a:lnTo>
                    <a:pt x="967" y="419"/>
                  </a:lnTo>
                  <a:lnTo>
                    <a:pt x="1032" y="419"/>
                  </a:lnTo>
                  <a:lnTo>
                    <a:pt x="1048" y="435"/>
                  </a:lnTo>
                  <a:lnTo>
                    <a:pt x="1063" y="451"/>
                  </a:lnTo>
                  <a:lnTo>
                    <a:pt x="1080" y="451"/>
                  </a:lnTo>
                  <a:lnTo>
                    <a:pt x="1096" y="435"/>
                  </a:lnTo>
                  <a:lnTo>
                    <a:pt x="1128" y="435"/>
                  </a:lnTo>
                  <a:lnTo>
                    <a:pt x="1145" y="483"/>
                  </a:lnTo>
                  <a:lnTo>
                    <a:pt x="1161" y="483"/>
                  </a:lnTo>
                  <a:lnTo>
                    <a:pt x="1177" y="451"/>
                  </a:lnTo>
                  <a:lnTo>
                    <a:pt x="1193" y="451"/>
                  </a:lnTo>
                  <a:lnTo>
                    <a:pt x="1242" y="466"/>
                  </a:lnTo>
                  <a:lnTo>
                    <a:pt x="1257" y="466"/>
                  </a:lnTo>
                  <a:lnTo>
                    <a:pt x="1273" y="451"/>
                  </a:lnTo>
                  <a:lnTo>
                    <a:pt x="1273" y="435"/>
                  </a:lnTo>
                  <a:lnTo>
                    <a:pt x="1306" y="419"/>
                  </a:lnTo>
                  <a:lnTo>
                    <a:pt x="1322" y="435"/>
                  </a:lnTo>
                  <a:lnTo>
                    <a:pt x="1338" y="466"/>
                  </a:lnTo>
                  <a:lnTo>
                    <a:pt x="1354" y="499"/>
                  </a:lnTo>
                  <a:lnTo>
                    <a:pt x="1403" y="466"/>
                  </a:lnTo>
                  <a:lnTo>
                    <a:pt x="1387" y="451"/>
                  </a:lnTo>
                  <a:lnTo>
                    <a:pt x="1354" y="466"/>
                  </a:lnTo>
                  <a:lnTo>
                    <a:pt x="1354" y="451"/>
                  </a:lnTo>
                  <a:lnTo>
                    <a:pt x="1354" y="403"/>
                  </a:lnTo>
                  <a:lnTo>
                    <a:pt x="1354" y="386"/>
                  </a:lnTo>
                  <a:lnTo>
                    <a:pt x="1370" y="370"/>
                  </a:lnTo>
                  <a:lnTo>
                    <a:pt x="1387" y="370"/>
                  </a:lnTo>
                  <a:lnTo>
                    <a:pt x="1403" y="354"/>
                  </a:lnTo>
                  <a:lnTo>
                    <a:pt x="1418" y="354"/>
                  </a:lnTo>
                  <a:lnTo>
                    <a:pt x="1434" y="339"/>
                  </a:lnTo>
                  <a:lnTo>
                    <a:pt x="1434" y="354"/>
                  </a:lnTo>
                  <a:lnTo>
                    <a:pt x="1450" y="370"/>
                  </a:lnTo>
                  <a:lnTo>
                    <a:pt x="1467" y="370"/>
                  </a:lnTo>
                  <a:lnTo>
                    <a:pt x="1483" y="354"/>
                  </a:lnTo>
                  <a:lnTo>
                    <a:pt x="1499" y="354"/>
                  </a:lnTo>
                  <a:lnTo>
                    <a:pt x="1515" y="354"/>
                  </a:lnTo>
                  <a:lnTo>
                    <a:pt x="1532" y="354"/>
                  </a:lnTo>
                  <a:lnTo>
                    <a:pt x="1548" y="354"/>
                  </a:lnTo>
                  <a:lnTo>
                    <a:pt x="1564" y="323"/>
                  </a:lnTo>
                  <a:lnTo>
                    <a:pt x="1595" y="306"/>
                  </a:lnTo>
                  <a:lnTo>
                    <a:pt x="1595" y="274"/>
                  </a:lnTo>
                  <a:lnTo>
                    <a:pt x="1595" y="225"/>
                  </a:lnTo>
                  <a:lnTo>
                    <a:pt x="1548" y="194"/>
                  </a:lnTo>
                  <a:lnTo>
                    <a:pt x="1532" y="129"/>
                  </a:lnTo>
                  <a:lnTo>
                    <a:pt x="1532" y="80"/>
                  </a:lnTo>
                  <a:lnTo>
                    <a:pt x="1580" y="65"/>
                  </a:lnTo>
                  <a:lnTo>
                    <a:pt x="1644" y="49"/>
                  </a:lnTo>
                  <a:lnTo>
                    <a:pt x="1660" y="49"/>
                  </a:lnTo>
                  <a:lnTo>
                    <a:pt x="1693" y="49"/>
                  </a:lnTo>
                  <a:lnTo>
                    <a:pt x="1709" y="49"/>
                  </a:lnTo>
                  <a:lnTo>
                    <a:pt x="1725" y="65"/>
                  </a:lnTo>
                  <a:lnTo>
                    <a:pt x="1757" y="49"/>
                  </a:lnTo>
                  <a:lnTo>
                    <a:pt x="1774" y="49"/>
                  </a:lnTo>
                  <a:lnTo>
                    <a:pt x="1789" y="49"/>
                  </a:lnTo>
                  <a:lnTo>
                    <a:pt x="1821" y="33"/>
                  </a:lnTo>
                  <a:lnTo>
                    <a:pt x="1870" y="33"/>
                  </a:lnTo>
                  <a:lnTo>
                    <a:pt x="1886" y="17"/>
                  </a:lnTo>
                  <a:lnTo>
                    <a:pt x="1919" y="0"/>
                  </a:lnTo>
                  <a:lnTo>
                    <a:pt x="1919" y="33"/>
                  </a:lnTo>
                  <a:lnTo>
                    <a:pt x="1950" y="33"/>
                  </a:lnTo>
                  <a:lnTo>
                    <a:pt x="1982" y="80"/>
                  </a:lnTo>
                  <a:lnTo>
                    <a:pt x="1966" y="97"/>
                  </a:lnTo>
                  <a:lnTo>
                    <a:pt x="1966" y="129"/>
                  </a:lnTo>
                  <a:lnTo>
                    <a:pt x="1966" y="161"/>
                  </a:lnTo>
                  <a:lnTo>
                    <a:pt x="1966" y="178"/>
                  </a:lnTo>
                  <a:lnTo>
                    <a:pt x="1982" y="225"/>
                  </a:lnTo>
                  <a:lnTo>
                    <a:pt x="1999" y="209"/>
                  </a:lnTo>
                  <a:lnTo>
                    <a:pt x="2015" y="209"/>
                  </a:lnTo>
                  <a:lnTo>
                    <a:pt x="2015" y="225"/>
                  </a:lnTo>
                  <a:lnTo>
                    <a:pt x="2031" y="241"/>
                  </a:lnTo>
                  <a:lnTo>
                    <a:pt x="2047" y="241"/>
                  </a:lnTo>
                  <a:lnTo>
                    <a:pt x="2063" y="225"/>
                  </a:lnTo>
                  <a:lnTo>
                    <a:pt x="2080" y="274"/>
                  </a:lnTo>
                  <a:lnTo>
                    <a:pt x="2080" y="290"/>
                  </a:lnTo>
                  <a:lnTo>
                    <a:pt x="2080" y="323"/>
                  </a:lnTo>
                  <a:lnTo>
                    <a:pt x="2063" y="339"/>
                  </a:lnTo>
                  <a:lnTo>
                    <a:pt x="2063" y="354"/>
                  </a:lnTo>
                  <a:lnTo>
                    <a:pt x="2063" y="370"/>
                  </a:lnTo>
                  <a:lnTo>
                    <a:pt x="2063" y="386"/>
                  </a:lnTo>
                  <a:lnTo>
                    <a:pt x="2063" y="435"/>
                  </a:lnTo>
                  <a:lnTo>
                    <a:pt x="2063" y="466"/>
                  </a:lnTo>
                  <a:lnTo>
                    <a:pt x="2063" y="483"/>
                  </a:lnTo>
                  <a:lnTo>
                    <a:pt x="2080" y="483"/>
                  </a:lnTo>
                  <a:lnTo>
                    <a:pt x="2096" y="499"/>
                  </a:lnTo>
                  <a:lnTo>
                    <a:pt x="2112" y="515"/>
                  </a:lnTo>
                  <a:lnTo>
                    <a:pt x="2160" y="515"/>
                  </a:lnTo>
                  <a:lnTo>
                    <a:pt x="2176" y="547"/>
                  </a:lnTo>
                  <a:lnTo>
                    <a:pt x="2160" y="564"/>
                  </a:lnTo>
                  <a:lnTo>
                    <a:pt x="2143" y="580"/>
                  </a:lnTo>
                  <a:lnTo>
                    <a:pt x="2143" y="611"/>
                  </a:lnTo>
                  <a:lnTo>
                    <a:pt x="2127" y="611"/>
                  </a:lnTo>
                  <a:lnTo>
                    <a:pt x="2127" y="627"/>
                  </a:lnTo>
                  <a:lnTo>
                    <a:pt x="2112" y="660"/>
                  </a:lnTo>
                  <a:lnTo>
                    <a:pt x="2112" y="676"/>
                  </a:lnTo>
                  <a:lnTo>
                    <a:pt x="2080" y="692"/>
                  </a:lnTo>
                  <a:lnTo>
                    <a:pt x="2047" y="709"/>
                  </a:lnTo>
                  <a:lnTo>
                    <a:pt x="2031" y="725"/>
                  </a:lnTo>
                  <a:lnTo>
                    <a:pt x="2031" y="740"/>
                  </a:lnTo>
                  <a:lnTo>
                    <a:pt x="2031" y="756"/>
                  </a:lnTo>
                  <a:lnTo>
                    <a:pt x="2063" y="756"/>
                  </a:lnTo>
                  <a:lnTo>
                    <a:pt x="2096" y="756"/>
                  </a:lnTo>
                  <a:lnTo>
                    <a:pt x="2112" y="740"/>
                  </a:lnTo>
                  <a:lnTo>
                    <a:pt x="2143" y="725"/>
                  </a:lnTo>
                  <a:lnTo>
                    <a:pt x="2160" y="725"/>
                  </a:lnTo>
                  <a:lnTo>
                    <a:pt x="2192" y="692"/>
                  </a:lnTo>
                  <a:lnTo>
                    <a:pt x="2257" y="660"/>
                  </a:lnTo>
                  <a:lnTo>
                    <a:pt x="2241" y="627"/>
                  </a:lnTo>
                  <a:lnTo>
                    <a:pt x="2289" y="627"/>
                  </a:lnTo>
                  <a:lnTo>
                    <a:pt x="2306" y="596"/>
                  </a:lnTo>
                  <a:lnTo>
                    <a:pt x="2289" y="580"/>
                  </a:lnTo>
                  <a:lnTo>
                    <a:pt x="2306" y="580"/>
                  </a:lnTo>
                  <a:lnTo>
                    <a:pt x="2321" y="580"/>
                  </a:lnTo>
                  <a:lnTo>
                    <a:pt x="2337" y="515"/>
                  </a:lnTo>
                  <a:lnTo>
                    <a:pt x="2353" y="499"/>
                  </a:lnTo>
                  <a:lnTo>
                    <a:pt x="2337" y="466"/>
                  </a:lnTo>
                  <a:lnTo>
                    <a:pt x="2337" y="451"/>
                  </a:lnTo>
                  <a:lnTo>
                    <a:pt x="2353" y="435"/>
                  </a:lnTo>
                  <a:lnTo>
                    <a:pt x="2369" y="451"/>
                  </a:lnTo>
                  <a:lnTo>
                    <a:pt x="2386" y="483"/>
                  </a:lnTo>
                  <a:lnTo>
                    <a:pt x="2402" y="483"/>
                  </a:lnTo>
                  <a:lnTo>
                    <a:pt x="2434" y="466"/>
                  </a:lnTo>
                  <a:lnTo>
                    <a:pt x="2450" y="483"/>
                  </a:lnTo>
                  <a:lnTo>
                    <a:pt x="2434" y="499"/>
                  </a:lnTo>
                  <a:lnTo>
                    <a:pt x="2450" y="515"/>
                  </a:lnTo>
                  <a:lnTo>
                    <a:pt x="2467" y="515"/>
                  </a:lnTo>
                  <a:lnTo>
                    <a:pt x="2483" y="515"/>
                  </a:lnTo>
                  <a:lnTo>
                    <a:pt x="2498" y="531"/>
                  </a:lnTo>
                  <a:lnTo>
                    <a:pt x="2498" y="547"/>
                  </a:lnTo>
                  <a:lnTo>
                    <a:pt x="2483" y="596"/>
                  </a:lnTo>
                  <a:lnTo>
                    <a:pt x="2483" y="611"/>
                  </a:lnTo>
                  <a:lnTo>
                    <a:pt x="2483" y="627"/>
                  </a:lnTo>
                  <a:lnTo>
                    <a:pt x="2498" y="660"/>
                  </a:lnTo>
                  <a:lnTo>
                    <a:pt x="2483" y="676"/>
                  </a:lnTo>
                  <a:lnTo>
                    <a:pt x="2450" y="740"/>
                  </a:lnTo>
                  <a:lnTo>
                    <a:pt x="2498" y="740"/>
                  </a:lnTo>
                  <a:lnTo>
                    <a:pt x="2498" y="772"/>
                  </a:lnTo>
                  <a:lnTo>
                    <a:pt x="2547" y="772"/>
                  </a:lnTo>
                  <a:lnTo>
                    <a:pt x="2563" y="740"/>
                  </a:lnTo>
                  <a:lnTo>
                    <a:pt x="2579" y="756"/>
                  </a:lnTo>
                  <a:lnTo>
                    <a:pt x="2595" y="772"/>
                  </a:lnTo>
                  <a:lnTo>
                    <a:pt x="2579" y="789"/>
                  </a:lnTo>
                  <a:lnTo>
                    <a:pt x="2579" y="805"/>
                  </a:lnTo>
                  <a:lnTo>
                    <a:pt x="2595" y="821"/>
                  </a:lnTo>
                  <a:lnTo>
                    <a:pt x="2595" y="853"/>
                  </a:lnTo>
                  <a:lnTo>
                    <a:pt x="2628" y="885"/>
                  </a:lnTo>
                  <a:lnTo>
                    <a:pt x="2644" y="933"/>
                  </a:lnTo>
                  <a:lnTo>
                    <a:pt x="2675" y="885"/>
                  </a:lnTo>
                  <a:lnTo>
                    <a:pt x="2691" y="901"/>
                  </a:lnTo>
                  <a:lnTo>
                    <a:pt x="2724" y="966"/>
                  </a:lnTo>
                  <a:lnTo>
                    <a:pt x="2756" y="982"/>
                  </a:lnTo>
                  <a:lnTo>
                    <a:pt x="2789" y="997"/>
                  </a:lnTo>
                  <a:lnTo>
                    <a:pt x="2821" y="1046"/>
                  </a:lnTo>
                  <a:lnTo>
                    <a:pt x="2836" y="1062"/>
                  </a:lnTo>
                  <a:lnTo>
                    <a:pt x="2869" y="1111"/>
                  </a:lnTo>
                  <a:lnTo>
                    <a:pt x="2885" y="1127"/>
                  </a:lnTo>
                  <a:lnTo>
                    <a:pt x="2901" y="1095"/>
                  </a:lnTo>
                  <a:lnTo>
                    <a:pt x="2917" y="1111"/>
                  </a:lnTo>
                  <a:lnTo>
                    <a:pt x="2950" y="1111"/>
                  </a:lnTo>
                  <a:lnTo>
                    <a:pt x="2966" y="1158"/>
                  </a:lnTo>
                  <a:lnTo>
                    <a:pt x="2982" y="1158"/>
                  </a:lnTo>
                  <a:lnTo>
                    <a:pt x="2998" y="1158"/>
                  </a:lnTo>
                  <a:lnTo>
                    <a:pt x="3015" y="1191"/>
                  </a:lnTo>
                  <a:lnTo>
                    <a:pt x="3078" y="1191"/>
                  </a:lnTo>
                  <a:lnTo>
                    <a:pt x="3095" y="1191"/>
                  </a:lnTo>
                  <a:lnTo>
                    <a:pt x="3160" y="1207"/>
                  </a:lnTo>
                  <a:lnTo>
                    <a:pt x="3127" y="1223"/>
                  </a:lnTo>
                  <a:lnTo>
                    <a:pt x="3111" y="1223"/>
                  </a:lnTo>
                  <a:lnTo>
                    <a:pt x="3095" y="1239"/>
                  </a:lnTo>
                  <a:lnTo>
                    <a:pt x="3078" y="1256"/>
                  </a:lnTo>
                  <a:lnTo>
                    <a:pt x="3046" y="1384"/>
                  </a:lnTo>
                  <a:lnTo>
                    <a:pt x="3046" y="1399"/>
                  </a:lnTo>
                  <a:lnTo>
                    <a:pt x="3015" y="1432"/>
                  </a:lnTo>
                  <a:lnTo>
                    <a:pt x="2998" y="1448"/>
                  </a:lnTo>
                  <a:lnTo>
                    <a:pt x="2998" y="1497"/>
                  </a:lnTo>
                  <a:lnTo>
                    <a:pt x="3030" y="1513"/>
                  </a:lnTo>
                  <a:lnTo>
                    <a:pt x="3062" y="1513"/>
                  </a:lnTo>
                  <a:lnTo>
                    <a:pt x="3078" y="1481"/>
                  </a:lnTo>
                  <a:lnTo>
                    <a:pt x="3095" y="1497"/>
                  </a:lnTo>
                  <a:lnTo>
                    <a:pt x="3111" y="1513"/>
                  </a:lnTo>
                  <a:lnTo>
                    <a:pt x="3127" y="1497"/>
                  </a:lnTo>
                  <a:lnTo>
                    <a:pt x="3143" y="1513"/>
                  </a:lnTo>
                  <a:lnTo>
                    <a:pt x="3160" y="1497"/>
                  </a:lnTo>
                  <a:lnTo>
                    <a:pt x="3191" y="1513"/>
                  </a:lnTo>
                  <a:lnTo>
                    <a:pt x="3207" y="1513"/>
                  </a:lnTo>
                  <a:lnTo>
                    <a:pt x="3240" y="1481"/>
                  </a:lnTo>
                  <a:lnTo>
                    <a:pt x="3256" y="1464"/>
                  </a:lnTo>
                  <a:lnTo>
                    <a:pt x="3288" y="1464"/>
                  </a:lnTo>
                  <a:lnTo>
                    <a:pt x="3288" y="1481"/>
                  </a:lnTo>
                  <a:lnTo>
                    <a:pt x="3304" y="1497"/>
                  </a:lnTo>
                  <a:lnTo>
                    <a:pt x="3304" y="1528"/>
                  </a:lnTo>
                  <a:lnTo>
                    <a:pt x="3337" y="1544"/>
                  </a:lnTo>
                  <a:lnTo>
                    <a:pt x="3288" y="1658"/>
                  </a:lnTo>
                  <a:lnTo>
                    <a:pt x="3272" y="1673"/>
                  </a:lnTo>
                  <a:lnTo>
                    <a:pt x="3288" y="1705"/>
                  </a:lnTo>
                  <a:lnTo>
                    <a:pt x="3288" y="1738"/>
                  </a:lnTo>
                  <a:lnTo>
                    <a:pt x="3272" y="1754"/>
                  </a:lnTo>
                  <a:lnTo>
                    <a:pt x="3256" y="1754"/>
                  </a:lnTo>
                  <a:lnTo>
                    <a:pt x="3240" y="1770"/>
                  </a:lnTo>
                  <a:lnTo>
                    <a:pt x="3256" y="1802"/>
                  </a:lnTo>
                  <a:lnTo>
                    <a:pt x="3288" y="1818"/>
                  </a:lnTo>
                  <a:lnTo>
                    <a:pt x="3337" y="1850"/>
                  </a:lnTo>
                  <a:lnTo>
                    <a:pt x="3304" y="1867"/>
                  </a:lnTo>
                  <a:lnTo>
                    <a:pt x="3288" y="1850"/>
                  </a:lnTo>
                  <a:lnTo>
                    <a:pt x="3256" y="1850"/>
                  </a:lnTo>
                  <a:lnTo>
                    <a:pt x="3256" y="1867"/>
                  </a:lnTo>
                  <a:lnTo>
                    <a:pt x="3240" y="1883"/>
                  </a:lnTo>
                  <a:lnTo>
                    <a:pt x="3223" y="1867"/>
                  </a:lnTo>
                  <a:lnTo>
                    <a:pt x="3207" y="1899"/>
                  </a:lnTo>
                  <a:lnTo>
                    <a:pt x="3223" y="1915"/>
                  </a:lnTo>
                  <a:lnTo>
                    <a:pt x="3223" y="1930"/>
                  </a:lnTo>
                </a:path>
              </a:pathLst>
            </a:custGeom>
            <a:noFill/>
            <a:ln w="825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81" name="Freeform 5"/>
            <p:cNvSpPr>
              <a:spLocks/>
            </p:cNvSpPr>
            <p:nvPr/>
          </p:nvSpPr>
          <p:spPr bwMode="auto">
            <a:xfrm>
              <a:off x="5" y="2219"/>
              <a:ext cx="1587" cy="1447"/>
            </a:xfrm>
            <a:custGeom>
              <a:avLst/>
              <a:gdLst>
                <a:gd name="T0" fmla="*/ 5 w 3175"/>
                <a:gd name="T1" fmla="*/ 20 h 2895"/>
                <a:gd name="T2" fmla="*/ 7 w 3175"/>
                <a:gd name="T3" fmla="*/ 20 h 2895"/>
                <a:gd name="T4" fmla="*/ 8 w 3175"/>
                <a:gd name="T5" fmla="*/ 19 h 2895"/>
                <a:gd name="T6" fmla="*/ 9 w 3175"/>
                <a:gd name="T7" fmla="*/ 18 h 2895"/>
                <a:gd name="T8" fmla="*/ 11 w 3175"/>
                <a:gd name="T9" fmla="*/ 16 h 2895"/>
                <a:gd name="T10" fmla="*/ 12 w 3175"/>
                <a:gd name="T11" fmla="*/ 16 h 2895"/>
                <a:gd name="T12" fmla="*/ 14 w 3175"/>
                <a:gd name="T13" fmla="*/ 15 h 2895"/>
                <a:gd name="T14" fmla="*/ 15 w 3175"/>
                <a:gd name="T15" fmla="*/ 14 h 2895"/>
                <a:gd name="T16" fmla="*/ 18 w 3175"/>
                <a:gd name="T17" fmla="*/ 14 h 2895"/>
                <a:gd name="T18" fmla="*/ 19 w 3175"/>
                <a:gd name="T19" fmla="*/ 14 h 2895"/>
                <a:gd name="T20" fmla="*/ 19 w 3175"/>
                <a:gd name="T21" fmla="*/ 12 h 2895"/>
                <a:gd name="T22" fmla="*/ 21 w 3175"/>
                <a:gd name="T23" fmla="*/ 12 h 2895"/>
                <a:gd name="T24" fmla="*/ 23 w 3175"/>
                <a:gd name="T25" fmla="*/ 11 h 2895"/>
                <a:gd name="T26" fmla="*/ 22 w 3175"/>
                <a:gd name="T27" fmla="*/ 9 h 2895"/>
                <a:gd name="T28" fmla="*/ 23 w 3175"/>
                <a:gd name="T29" fmla="*/ 7 h 2895"/>
                <a:gd name="T30" fmla="*/ 23 w 3175"/>
                <a:gd name="T31" fmla="*/ 4 h 2895"/>
                <a:gd name="T32" fmla="*/ 23 w 3175"/>
                <a:gd name="T33" fmla="*/ 3 h 2895"/>
                <a:gd name="T34" fmla="*/ 22 w 3175"/>
                <a:gd name="T35" fmla="*/ 0 h 2895"/>
                <a:gd name="T36" fmla="*/ 21 w 3175"/>
                <a:gd name="T37" fmla="*/ 1 h 2895"/>
                <a:gd name="T38" fmla="*/ 20 w 3175"/>
                <a:gd name="T39" fmla="*/ 0 h 2895"/>
                <a:gd name="T40" fmla="*/ 18 w 3175"/>
                <a:gd name="T41" fmla="*/ 0 h 2895"/>
                <a:gd name="T42" fmla="*/ 17 w 3175"/>
                <a:gd name="T43" fmla="*/ 1 h 2895"/>
                <a:gd name="T44" fmla="*/ 15 w 3175"/>
                <a:gd name="T45" fmla="*/ 0 h 2895"/>
                <a:gd name="T46" fmla="*/ 12 w 3175"/>
                <a:gd name="T47" fmla="*/ 1 h 2895"/>
                <a:gd name="T48" fmla="*/ 11 w 3175"/>
                <a:gd name="T49" fmla="*/ 0 h 2895"/>
                <a:gd name="T50" fmla="*/ 10 w 3175"/>
                <a:gd name="T51" fmla="*/ 0 h 2895"/>
                <a:gd name="T52" fmla="*/ 9 w 3175"/>
                <a:gd name="T53" fmla="*/ 1 h 2895"/>
                <a:gd name="T54" fmla="*/ 8 w 3175"/>
                <a:gd name="T55" fmla="*/ 1 h 2895"/>
                <a:gd name="T56" fmla="*/ 7 w 3175"/>
                <a:gd name="T57" fmla="*/ 1 h 2895"/>
                <a:gd name="T58" fmla="*/ 7 w 3175"/>
                <a:gd name="T59" fmla="*/ 2 h 2895"/>
                <a:gd name="T60" fmla="*/ 6 w 3175"/>
                <a:gd name="T61" fmla="*/ 3 h 2895"/>
                <a:gd name="T62" fmla="*/ 7 w 3175"/>
                <a:gd name="T63" fmla="*/ 5 h 2895"/>
                <a:gd name="T64" fmla="*/ 7 w 3175"/>
                <a:gd name="T65" fmla="*/ 6 h 2895"/>
                <a:gd name="T66" fmla="*/ 6 w 3175"/>
                <a:gd name="T67" fmla="*/ 7 h 2895"/>
                <a:gd name="T68" fmla="*/ 7 w 3175"/>
                <a:gd name="T69" fmla="*/ 8 h 2895"/>
                <a:gd name="T70" fmla="*/ 7 w 3175"/>
                <a:gd name="T71" fmla="*/ 9 h 2895"/>
                <a:gd name="T72" fmla="*/ 8 w 3175"/>
                <a:gd name="T73" fmla="*/ 10 h 2895"/>
                <a:gd name="T74" fmla="*/ 7 w 3175"/>
                <a:gd name="T75" fmla="*/ 11 h 2895"/>
                <a:gd name="T76" fmla="*/ 7 w 3175"/>
                <a:gd name="T77" fmla="*/ 11 h 2895"/>
                <a:gd name="T78" fmla="*/ 7 w 3175"/>
                <a:gd name="T79" fmla="*/ 12 h 2895"/>
                <a:gd name="T80" fmla="*/ 6 w 3175"/>
                <a:gd name="T81" fmla="*/ 13 h 2895"/>
                <a:gd name="T82" fmla="*/ 8 w 3175"/>
                <a:gd name="T83" fmla="*/ 13 h 2895"/>
                <a:gd name="T84" fmla="*/ 7 w 3175"/>
                <a:gd name="T85" fmla="*/ 13 h 2895"/>
                <a:gd name="T86" fmla="*/ 6 w 3175"/>
                <a:gd name="T87" fmla="*/ 13 h 2895"/>
                <a:gd name="T88" fmla="*/ 4 w 3175"/>
                <a:gd name="T89" fmla="*/ 13 h 2895"/>
                <a:gd name="T90" fmla="*/ 3 w 3175"/>
                <a:gd name="T91" fmla="*/ 13 h 2895"/>
                <a:gd name="T92" fmla="*/ 3 w 3175"/>
                <a:gd name="T93" fmla="*/ 14 h 2895"/>
                <a:gd name="T94" fmla="*/ 2 w 3175"/>
                <a:gd name="T95" fmla="*/ 15 h 2895"/>
                <a:gd name="T96" fmla="*/ 1 w 3175"/>
                <a:gd name="T97" fmla="*/ 16 h 2895"/>
                <a:gd name="T98" fmla="*/ 0 w 3175"/>
                <a:gd name="T99" fmla="*/ 17 h 2895"/>
                <a:gd name="T100" fmla="*/ 0 w 3175"/>
                <a:gd name="T101" fmla="*/ 17 h 2895"/>
                <a:gd name="T102" fmla="*/ 0 w 3175"/>
                <a:gd name="T103" fmla="*/ 18 h 2895"/>
                <a:gd name="T104" fmla="*/ 1 w 3175"/>
                <a:gd name="T105" fmla="*/ 17 h 2895"/>
                <a:gd name="T106" fmla="*/ 2 w 3175"/>
                <a:gd name="T107" fmla="*/ 17 h 2895"/>
                <a:gd name="T108" fmla="*/ 3 w 3175"/>
                <a:gd name="T109" fmla="*/ 17 h 2895"/>
                <a:gd name="T110" fmla="*/ 4 w 3175"/>
                <a:gd name="T111" fmla="*/ 18 h 2895"/>
                <a:gd name="T112" fmla="*/ 4 w 3175"/>
                <a:gd name="T113" fmla="*/ 18 h 2895"/>
                <a:gd name="T114" fmla="*/ 4 w 3175"/>
                <a:gd name="T115" fmla="*/ 19 h 2895"/>
                <a:gd name="T116" fmla="*/ 4 w 3175"/>
                <a:gd name="T117" fmla="*/ 20 h 2895"/>
                <a:gd name="T118" fmla="*/ 4 w 3175"/>
                <a:gd name="T119" fmla="*/ 21 h 2895"/>
                <a:gd name="T120" fmla="*/ 4 w 3175"/>
                <a:gd name="T121" fmla="*/ 21 h 2895"/>
                <a:gd name="T122" fmla="*/ 5 w 3175"/>
                <a:gd name="T123" fmla="*/ 22 h 289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75"/>
                <a:gd name="T187" fmla="*/ 0 h 2895"/>
                <a:gd name="T188" fmla="*/ 3175 w 3175"/>
                <a:gd name="T189" fmla="*/ 2895 h 289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75" h="2895">
                  <a:moveTo>
                    <a:pt x="709" y="2879"/>
                  </a:moveTo>
                  <a:lnTo>
                    <a:pt x="742" y="2799"/>
                  </a:lnTo>
                  <a:lnTo>
                    <a:pt x="742" y="2766"/>
                  </a:lnTo>
                  <a:lnTo>
                    <a:pt x="725" y="2734"/>
                  </a:lnTo>
                  <a:lnTo>
                    <a:pt x="742" y="2701"/>
                  </a:lnTo>
                  <a:lnTo>
                    <a:pt x="758" y="2686"/>
                  </a:lnTo>
                  <a:lnTo>
                    <a:pt x="758" y="2670"/>
                  </a:lnTo>
                  <a:lnTo>
                    <a:pt x="742" y="2638"/>
                  </a:lnTo>
                  <a:lnTo>
                    <a:pt x="693" y="2670"/>
                  </a:lnTo>
                  <a:lnTo>
                    <a:pt x="677" y="2686"/>
                  </a:lnTo>
                  <a:lnTo>
                    <a:pt x="661" y="2654"/>
                  </a:lnTo>
                  <a:lnTo>
                    <a:pt x="693" y="2638"/>
                  </a:lnTo>
                  <a:lnTo>
                    <a:pt x="709" y="2605"/>
                  </a:lnTo>
                  <a:lnTo>
                    <a:pt x="742" y="2605"/>
                  </a:lnTo>
                  <a:lnTo>
                    <a:pt x="774" y="2621"/>
                  </a:lnTo>
                  <a:lnTo>
                    <a:pt x="774" y="2638"/>
                  </a:lnTo>
                  <a:lnTo>
                    <a:pt x="805" y="2621"/>
                  </a:lnTo>
                  <a:lnTo>
                    <a:pt x="854" y="2638"/>
                  </a:lnTo>
                  <a:lnTo>
                    <a:pt x="870" y="2670"/>
                  </a:lnTo>
                  <a:lnTo>
                    <a:pt x="919" y="2621"/>
                  </a:lnTo>
                  <a:lnTo>
                    <a:pt x="951" y="2605"/>
                  </a:lnTo>
                  <a:lnTo>
                    <a:pt x="984" y="2589"/>
                  </a:lnTo>
                  <a:lnTo>
                    <a:pt x="999" y="2574"/>
                  </a:lnTo>
                  <a:lnTo>
                    <a:pt x="1015" y="2541"/>
                  </a:lnTo>
                  <a:lnTo>
                    <a:pt x="1031" y="2541"/>
                  </a:lnTo>
                  <a:lnTo>
                    <a:pt x="1048" y="2525"/>
                  </a:lnTo>
                  <a:lnTo>
                    <a:pt x="1064" y="2509"/>
                  </a:lnTo>
                  <a:lnTo>
                    <a:pt x="1048" y="2493"/>
                  </a:lnTo>
                  <a:lnTo>
                    <a:pt x="1048" y="2477"/>
                  </a:lnTo>
                  <a:lnTo>
                    <a:pt x="1048" y="2444"/>
                  </a:lnTo>
                  <a:lnTo>
                    <a:pt x="1031" y="2413"/>
                  </a:lnTo>
                  <a:lnTo>
                    <a:pt x="1048" y="2413"/>
                  </a:lnTo>
                  <a:lnTo>
                    <a:pt x="1080" y="2413"/>
                  </a:lnTo>
                  <a:lnTo>
                    <a:pt x="1096" y="2397"/>
                  </a:lnTo>
                  <a:lnTo>
                    <a:pt x="1112" y="2397"/>
                  </a:lnTo>
                  <a:lnTo>
                    <a:pt x="1145" y="2397"/>
                  </a:lnTo>
                  <a:lnTo>
                    <a:pt x="1209" y="2413"/>
                  </a:lnTo>
                  <a:lnTo>
                    <a:pt x="1209" y="2364"/>
                  </a:lnTo>
                  <a:lnTo>
                    <a:pt x="1209" y="2332"/>
                  </a:lnTo>
                  <a:lnTo>
                    <a:pt x="1225" y="2315"/>
                  </a:lnTo>
                  <a:lnTo>
                    <a:pt x="1225" y="2300"/>
                  </a:lnTo>
                  <a:lnTo>
                    <a:pt x="1257" y="2284"/>
                  </a:lnTo>
                  <a:lnTo>
                    <a:pt x="1273" y="2252"/>
                  </a:lnTo>
                  <a:lnTo>
                    <a:pt x="1290" y="2235"/>
                  </a:lnTo>
                  <a:lnTo>
                    <a:pt x="1306" y="2203"/>
                  </a:lnTo>
                  <a:lnTo>
                    <a:pt x="1338" y="2172"/>
                  </a:lnTo>
                  <a:lnTo>
                    <a:pt x="1338" y="2155"/>
                  </a:lnTo>
                  <a:lnTo>
                    <a:pt x="1353" y="2139"/>
                  </a:lnTo>
                  <a:lnTo>
                    <a:pt x="1386" y="2074"/>
                  </a:lnTo>
                  <a:lnTo>
                    <a:pt x="1418" y="2074"/>
                  </a:lnTo>
                  <a:lnTo>
                    <a:pt x="1434" y="2091"/>
                  </a:lnTo>
                  <a:lnTo>
                    <a:pt x="1467" y="2074"/>
                  </a:lnTo>
                  <a:lnTo>
                    <a:pt x="1483" y="2074"/>
                  </a:lnTo>
                  <a:lnTo>
                    <a:pt x="1483" y="2058"/>
                  </a:lnTo>
                  <a:lnTo>
                    <a:pt x="1499" y="2043"/>
                  </a:lnTo>
                  <a:lnTo>
                    <a:pt x="1516" y="2043"/>
                  </a:lnTo>
                  <a:lnTo>
                    <a:pt x="1547" y="2027"/>
                  </a:lnTo>
                  <a:lnTo>
                    <a:pt x="1579" y="2043"/>
                  </a:lnTo>
                  <a:lnTo>
                    <a:pt x="1596" y="2058"/>
                  </a:lnTo>
                  <a:lnTo>
                    <a:pt x="1628" y="2058"/>
                  </a:lnTo>
                  <a:lnTo>
                    <a:pt x="1644" y="2043"/>
                  </a:lnTo>
                  <a:lnTo>
                    <a:pt x="1660" y="2043"/>
                  </a:lnTo>
                  <a:lnTo>
                    <a:pt x="1677" y="2043"/>
                  </a:lnTo>
                  <a:lnTo>
                    <a:pt x="1693" y="2043"/>
                  </a:lnTo>
                  <a:lnTo>
                    <a:pt x="1708" y="2043"/>
                  </a:lnTo>
                  <a:lnTo>
                    <a:pt x="1740" y="2058"/>
                  </a:lnTo>
                  <a:lnTo>
                    <a:pt x="1789" y="2074"/>
                  </a:lnTo>
                  <a:lnTo>
                    <a:pt x="1805" y="2058"/>
                  </a:lnTo>
                  <a:lnTo>
                    <a:pt x="1805" y="2027"/>
                  </a:lnTo>
                  <a:lnTo>
                    <a:pt x="1821" y="2011"/>
                  </a:lnTo>
                  <a:lnTo>
                    <a:pt x="1854" y="1994"/>
                  </a:lnTo>
                  <a:lnTo>
                    <a:pt x="1885" y="1994"/>
                  </a:lnTo>
                  <a:lnTo>
                    <a:pt x="1902" y="1994"/>
                  </a:lnTo>
                  <a:lnTo>
                    <a:pt x="1902" y="1978"/>
                  </a:lnTo>
                  <a:lnTo>
                    <a:pt x="1885" y="1929"/>
                  </a:lnTo>
                  <a:lnTo>
                    <a:pt x="1918" y="1882"/>
                  </a:lnTo>
                  <a:lnTo>
                    <a:pt x="1950" y="1866"/>
                  </a:lnTo>
                  <a:lnTo>
                    <a:pt x="1966" y="1882"/>
                  </a:lnTo>
                  <a:lnTo>
                    <a:pt x="1983" y="1882"/>
                  </a:lnTo>
                  <a:lnTo>
                    <a:pt x="2015" y="1882"/>
                  </a:lnTo>
                  <a:lnTo>
                    <a:pt x="2064" y="1882"/>
                  </a:lnTo>
                  <a:lnTo>
                    <a:pt x="2064" y="1898"/>
                  </a:lnTo>
                  <a:lnTo>
                    <a:pt x="2111" y="1882"/>
                  </a:lnTo>
                  <a:lnTo>
                    <a:pt x="2127" y="1866"/>
                  </a:lnTo>
                  <a:lnTo>
                    <a:pt x="2176" y="1866"/>
                  </a:lnTo>
                  <a:lnTo>
                    <a:pt x="2192" y="1866"/>
                  </a:lnTo>
                  <a:lnTo>
                    <a:pt x="2192" y="1913"/>
                  </a:lnTo>
                  <a:lnTo>
                    <a:pt x="2208" y="1913"/>
                  </a:lnTo>
                  <a:lnTo>
                    <a:pt x="2321" y="1913"/>
                  </a:lnTo>
                  <a:lnTo>
                    <a:pt x="2353" y="1913"/>
                  </a:lnTo>
                  <a:lnTo>
                    <a:pt x="2370" y="1913"/>
                  </a:lnTo>
                  <a:lnTo>
                    <a:pt x="2386" y="1898"/>
                  </a:lnTo>
                  <a:lnTo>
                    <a:pt x="2370" y="1882"/>
                  </a:lnTo>
                  <a:lnTo>
                    <a:pt x="2370" y="1866"/>
                  </a:lnTo>
                  <a:lnTo>
                    <a:pt x="2386" y="1849"/>
                  </a:lnTo>
                  <a:lnTo>
                    <a:pt x="2386" y="1833"/>
                  </a:lnTo>
                  <a:lnTo>
                    <a:pt x="2386" y="1817"/>
                  </a:lnTo>
                  <a:lnTo>
                    <a:pt x="2433" y="1786"/>
                  </a:lnTo>
                  <a:lnTo>
                    <a:pt x="2433" y="1801"/>
                  </a:lnTo>
                  <a:lnTo>
                    <a:pt x="2450" y="1817"/>
                  </a:lnTo>
                  <a:lnTo>
                    <a:pt x="2466" y="1817"/>
                  </a:lnTo>
                  <a:lnTo>
                    <a:pt x="2466" y="1786"/>
                  </a:lnTo>
                  <a:lnTo>
                    <a:pt x="2450" y="1753"/>
                  </a:lnTo>
                  <a:lnTo>
                    <a:pt x="2433" y="1721"/>
                  </a:lnTo>
                  <a:lnTo>
                    <a:pt x="2433" y="1705"/>
                  </a:lnTo>
                  <a:lnTo>
                    <a:pt x="2433" y="1688"/>
                  </a:lnTo>
                  <a:lnTo>
                    <a:pt x="2417" y="1672"/>
                  </a:lnTo>
                  <a:lnTo>
                    <a:pt x="2402" y="1641"/>
                  </a:lnTo>
                  <a:lnTo>
                    <a:pt x="2433" y="1625"/>
                  </a:lnTo>
                  <a:lnTo>
                    <a:pt x="2450" y="1625"/>
                  </a:lnTo>
                  <a:lnTo>
                    <a:pt x="2450" y="1641"/>
                  </a:lnTo>
                  <a:lnTo>
                    <a:pt x="2498" y="1641"/>
                  </a:lnTo>
                  <a:lnTo>
                    <a:pt x="2514" y="1688"/>
                  </a:lnTo>
                  <a:lnTo>
                    <a:pt x="2531" y="1672"/>
                  </a:lnTo>
                  <a:lnTo>
                    <a:pt x="2594" y="1688"/>
                  </a:lnTo>
                  <a:lnTo>
                    <a:pt x="2594" y="1608"/>
                  </a:lnTo>
                  <a:lnTo>
                    <a:pt x="2594" y="1576"/>
                  </a:lnTo>
                  <a:lnTo>
                    <a:pt x="2594" y="1560"/>
                  </a:lnTo>
                  <a:lnTo>
                    <a:pt x="2676" y="1543"/>
                  </a:lnTo>
                  <a:lnTo>
                    <a:pt x="2692" y="1543"/>
                  </a:lnTo>
                  <a:lnTo>
                    <a:pt x="2757" y="1496"/>
                  </a:lnTo>
                  <a:lnTo>
                    <a:pt x="2772" y="1496"/>
                  </a:lnTo>
                  <a:lnTo>
                    <a:pt x="2804" y="1480"/>
                  </a:lnTo>
                  <a:lnTo>
                    <a:pt x="2820" y="1496"/>
                  </a:lnTo>
                  <a:lnTo>
                    <a:pt x="2853" y="1480"/>
                  </a:lnTo>
                  <a:lnTo>
                    <a:pt x="2901" y="1512"/>
                  </a:lnTo>
                  <a:lnTo>
                    <a:pt x="2918" y="1496"/>
                  </a:lnTo>
                  <a:lnTo>
                    <a:pt x="2949" y="1480"/>
                  </a:lnTo>
                  <a:lnTo>
                    <a:pt x="2965" y="1463"/>
                  </a:lnTo>
                  <a:lnTo>
                    <a:pt x="2965" y="1431"/>
                  </a:lnTo>
                  <a:lnTo>
                    <a:pt x="2965" y="1415"/>
                  </a:lnTo>
                  <a:lnTo>
                    <a:pt x="2965" y="1382"/>
                  </a:lnTo>
                  <a:lnTo>
                    <a:pt x="2965" y="1351"/>
                  </a:lnTo>
                  <a:lnTo>
                    <a:pt x="2965" y="1319"/>
                  </a:lnTo>
                  <a:lnTo>
                    <a:pt x="2965" y="1302"/>
                  </a:lnTo>
                  <a:lnTo>
                    <a:pt x="2949" y="1270"/>
                  </a:lnTo>
                  <a:lnTo>
                    <a:pt x="2949" y="1239"/>
                  </a:lnTo>
                  <a:lnTo>
                    <a:pt x="2949" y="1222"/>
                  </a:lnTo>
                  <a:lnTo>
                    <a:pt x="2934" y="1190"/>
                  </a:lnTo>
                  <a:lnTo>
                    <a:pt x="2934" y="1157"/>
                  </a:lnTo>
                  <a:lnTo>
                    <a:pt x="2965" y="1125"/>
                  </a:lnTo>
                  <a:lnTo>
                    <a:pt x="2934" y="1110"/>
                  </a:lnTo>
                  <a:lnTo>
                    <a:pt x="2949" y="1110"/>
                  </a:lnTo>
                  <a:lnTo>
                    <a:pt x="2949" y="1094"/>
                  </a:lnTo>
                  <a:lnTo>
                    <a:pt x="2949" y="1077"/>
                  </a:lnTo>
                  <a:lnTo>
                    <a:pt x="2965" y="1029"/>
                  </a:lnTo>
                  <a:lnTo>
                    <a:pt x="2981" y="1013"/>
                  </a:lnTo>
                  <a:lnTo>
                    <a:pt x="2998" y="965"/>
                  </a:lnTo>
                  <a:lnTo>
                    <a:pt x="2965" y="965"/>
                  </a:lnTo>
                  <a:lnTo>
                    <a:pt x="2965" y="949"/>
                  </a:lnTo>
                  <a:lnTo>
                    <a:pt x="2965" y="933"/>
                  </a:lnTo>
                  <a:lnTo>
                    <a:pt x="2949" y="853"/>
                  </a:lnTo>
                  <a:lnTo>
                    <a:pt x="2949" y="804"/>
                  </a:lnTo>
                  <a:lnTo>
                    <a:pt x="2934" y="755"/>
                  </a:lnTo>
                  <a:lnTo>
                    <a:pt x="2934" y="739"/>
                  </a:lnTo>
                  <a:lnTo>
                    <a:pt x="2949" y="691"/>
                  </a:lnTo>
                  <a:lnTo>
                    <a:pt x="2965" y="659"/>
                  </a:lnTo>
                  <a:lnTo>
                    <a:pt x="2981" y="627"/>
                  </a:lnTo>
                  <a:lnTo>
                    <a:pt x="2981" y="594"/>
                  </a:lnTo>
                  <a:lnTo>
                    <a:pt x="2998" y="563"/>
                  </a:lnTo>
                  <a:lnTo>
                    <a:pt x="3014" y="547"/>
                  </a:lnTo>
                  <a:lnTo>
                    <a:pt x="3014" y="530"/>
                  </a:lnTo>
                  <a:lnTo>
                    <a:pt x="3062" y="530"/>
                  </a:lnTo>
                  <a:lnTo>
                    <a:pt x="3079" y="530"/>
                  </a:lnTo>
                  <a:lnTo>
                    <a:pt x="3111" y="514"/>
                  </a:lnTo>
                  <a:lnTo>
                    <a:pt x="3175" y="482"/>
                  </a:lnTo>
                  <a:lnTo>
                    <a:pt x="3143" y="467"/>
                  </a:lnTo>
                  <a:lnTo>
                    <a:pt x="3126" y="434"/>
                  </a:lnTo>
                  <a:lnTo>
                    <a:pt x="3095" y="434"/>
                  </a:lnTo>
                  <a:lnTo>
                    <a:pt x="3062" y="418"/>
                  </a:lnTo>
                  <a:lnTo>
                    <a:pt x="3014" y="386"/>
                  </a:lnTo>
                  <a:lnTo>
                    <a:pt x="2998" y="386"/>
                  </a:lnTo>
                  <a:lnTo>
                    <a:pt x="2998" y="353"/>
                  </a:lnTo>
                  <a:lnTo>
                    <a:pt x="2981" y="369"/>
                  </a:lnTo>
                  <a:lnTo>
                    <a:pt x="2949" y="289"/>
                  </a:lnTo>
                  <a:lnTo>
                    <a:pt x="2981" y="289"/>
                  </a:lnTo>
                  <a:lnTo>
                    <a:pt x="2965" y="273"/>
                  </a:lnTo>
                  <a:lnTo>
                    <a:pt x="2934" y="241"/>
                  </a:lnTo>
                  <a:lnTo>
                    <a:pt x="2901" y="208"/>
                  </a:lnTo>
                  <a:lnTo>
                    <a:pt x="2885" y="112"/>
                  </a:lnTo>
                  <a:lnTo>
                    <a:pt x="2853" y="96"/>
                  </a:lnTo>
                  <a:lnTo>
                    <a:pt x="2853" y="63"/>
                  </a:lnTo>
                  <a:lnTo>
                    <a:pt x="2820" y="80"/>
                  </a:lnTo>
                  <a:lnTo>
                    <a:pt x="2804" y="80"/>
                  </a:lnTo>
                  <a:lnTo>
                    <a:pt x="2788" y="63"/>
                  </a:lnTo>
                  <a:lnTo>
                    <a:pt x="2788" y="80"/>
                  </a:lnTo>
                  <a:lnTo>
                    <a:pt x="2772" y="96"/>
                  </a:lnTo>
                  <a:lnTo>
                    <a:pt x="2757" y="112"/>
                  </a:lnTo>
                  <a:lnTo>
                    <a:pt x="2757" y="128"/>
                  </a:lnTo>
                  <a:lnTo>
                    <a:pt x="2740" y="144"/>
                  </a:lnTo>
                  <a:lnTo>
                    <a:pt x="2708" y="144"/>
                  </a:lnTo>
                  <a:lnTo>
                    <a:pt x="2676" y="161"/>
                  </a:lnTo>
                  <a:lnTo>
                    <a:pt x="2659" y="177"/>
                  </a:lnTo>
                  <a:lnTo>
                    <a:pt x="2643" y="177"/>
                  </a:lnTo>
                  <a:lnTo>
                    <a:pt x="2563" y="193"/>
                  </a:lnTo>
                  <a:lnTo>
                    <a:pt x="2547" y="208"/>
                  </a:lnTo>
                  <a:lnTo>
                    <a:pt x="2547" y="177"/>
                  </a:lnTo>
                  <a:lnTo>
                    <a:pt x="2547" y="128"/>
                  </a:lnTo>
                  <a:lnTo>
                    <a:pt x="2563" y="112"/>
                  </a:lnTo>
                  <a:lnTo>
                    <a:pt x="2611" y="80"/>
                  </a:lnTo>
                  <a:lnTo>
                    <a:pt x="2594" y="32"/>
                  </a:lnTo>
                  <a:lnTo>
                    <a:pt x="2579" y="32"/>
                  </a:lnTo>
                  <a:lnTo>
                    <a:pt x="2547" y="63"/>
                  </a:lnTo>
                  <a:lnTo>
                    <a:pt x="2514" y="16"/>
                  </a:lnTo>
                  <a:lnTo>
                    <a:pt x="2514" y="0"/>
                  </a:lnTo>
                  <a:lnTo>
                    <a:pt x="2498" y="16"/>
                  </a:lnTo>
                  <a:lnTo>
                    <a:pt x="2466" y="48"/>
                  </a:lnTo>
                  <a:lnTo>
                    <a:pt x="2433" y="96"/>
                  </a:lnTo>
                  <a:lnTo>
                    <a:pt x="2402" y="96"/>
                  </a:lnTo>
                  <a:lnTo>
                    <a:pt x="2370" y="112"/>
                  </a:lnTo>
                  <a:lnTo>
                    <a:pt x="2337" y="128"/>
                  </a:lnTo>
                  <a:lnTo>
                    <a:pt x="2321" y="144"/>
                  </a:lnTo>
                  <a:lnTo>
                    <a:pt x="2305" y="144"/>
                  </a:lnTo>
                  <a:lnTo>
                    <a:pt x="2289" y="177"/>
                  </a:lnTo>
                  <a:lnTo>
                    <a:pt x="2289" y="208"/>
                  </a:lnTo>
                  <a:lnTo>
                    <a:pt x="2272" y="208"/>
                  </a:lnTo>
                  <a:lnTo>
                    <a:pt x="2256" y="208"/>
                  </a:lnTo>
                  <a:lnTo>
                    <a:pt x="2240" y="193"/>
                  </a:lnTo>
                  <a:lnTo>
                    <a:pt x="2225" y="177"/>
                  </a:lnTo>
                  <a:lnTo>
                    <a:pt x="2192" y="177"/>
                  </a:lnTo>
                  <a:lnTo>
                    <a:pt x="2176" y="177"/>
                  </a:lnTo>
                  <a:lnTo>
                    <a:pt x="2127" y="161"/>
                  </a:lnTo>
                  <a:lnTo>
                    <a:pt x="2127" y="177"/>
                  </a:lnTo>
                  <a:lnTo>
                    <a:pt x="2111" y="177"/>
                  </a:lnTo>
                  <a:lnTo>
                    <a:pt x="2095" y="177"/>
                  </a:lnTo>
                  <a:lnTo>
                    <a:pt x="2095" y="161"/>
                  </a:lnTo>
                  <a:lnTo>
                    <a:pt x="2079" y="144"/>
                  </a:lnTo>
                  <a:lnTo>
                    <a:pt x="2046" y="144"/>
                  </a:lnTo>
                  <a:lnTo>
                    <a:pt x="2046" y="80"/>
                  </a:lnTo>
                  <a:lnTo>
                    <a:pt x="2031" y="80"/>
                  </a:lnTo>
                  <a:lnTo>
                    <a:pt x="2015" y="63"/>
                  </a:lnTo>
                  <a:lnTo>
                    <a:pt x="1999" y="32"/>
                  </a:lnTo>
                  <a:lnTo>
                    <a:pt x="1983" y="48"/>
                  </a:lnTo>
                  <a:lnTo>
                    <a:pt x="1918" y="80"/>
                  </a:lnTo>
                  <a:lnTo>
                    <a:pt x="1870" y="80"/>
                  </a:lnTo>
                  <a:lnTo>
                    <a:pt x="1854" y="96"/>
                  </a:lnTo>
                  <a:lnTo>
                    <a:pt x="1821" y="80"/>
                  </a:lnTo>
                  <a:lnTo>
                    <a:pt x="1757" y="112"/>
                  </a:lnTo>
                  <a:lnTo>
                    <a:pt x="1740" y="112"/>
                  </a:lnTo>
                  <a:lnTo>
                    <a:pt x="1660" y="144"/>
                  </a:lnTo>
                  <a:lnTo>
                    <a:pt x="1677" y="161"/>
                  </a:lnTo>
                  <a:lnTo>
                    <a:pt x="1644" y="177"/>
                  </a:lnTo>
                  <a:lnTo>
                    <a:pt x="1628" y="161"/>
                  </a:lnTo>
                  <a:lnTo>
                    <a:pt x="1596" y="177"/>
                  </a:lnTo>
                  <a:lnTo>
                    <a:pt x="1563" y="144"/>
                  </a:lnTo>
                  <a:lnTo>
                    <a:pt x="1531" y="128"/>
                  </a:lnTo>
                  <a:lnTo>
                    <a:pt x="1531" y="96"/>
                  </a:lnTo>
                  <a:lnTo>
                    <a:pt x="1499" y="96"/>
                  </a:lnTo>
                  <a:lnTo>
                    <a:pt x="1483" y="96"/>
                  </a:lnTo>
                  <a:lnTo>
                    <a:pt x="1483" y="63"/>
                  </a:lnTo>
                  <a:lnTo>
                    <a:pt x="1434" y="16"/>
                  </a:lnTo>
                  <a:lnTo>
                    <a:pt x="1418" y="32"/>
                  </a:lnTo>
                  <a:lnTo>
                    <a:pt x="1402" y="32"/>
                  </a:lnTo>
                  <a:lnTo>
                    <a:pt x="1370" y="48"/>
                  </a:lnTo>
                  <a:lnTo>
                    <a:pt x="1353" y="96"/>
                  </a:lnTo>
                  <a:lnTo>
                    <a:pt x="1338" y="80"/>
                  </a:lnTo>
                  <a:lnTo>
                    <a:pt x="1338" y="96"/>
                  </a:lnTo>
                  <a:lnTo>
                    <a:pt x="1322" y="80"/>
                  </a:lnTo>
                  <a:lnTo>
                    <a:pt x="1322" y="96"/>
                  </a:lnTo>
                  <a:lnTo>
                    <a:pt x="1306" y="112"/>
                  </a:lnTo>
                  <a:lnTo>
                    <a:pt x="1290" y="112"/>
                  </a:lnTo>
                  <a:lnTo>
                    <a:pt x="1290" y="128"/>
                  </a:lnTo>
                  <a:lnTo>
                    <a:pt x="1273" y="112"/>
                  </a:lnTo>
                  <a:lnTo>
                    <a:pt x="1257" y="128"/>
                  </a:lnTo>
                  <a:lnTo>
                    <a:pt x="1273" y="128"/>
                  </a:lnTo>
                  <a:lnTo>
                    <a:pt x="1257" y="128"/>
                  </a:lnTo>
                  <a:lnTo>
                    <a:pt x="1241" y="128"/>
                  </a:lnTo>
                  <a:lnTo>
                    <a:pt x="1257" y="144"/>
                  </a:lnTo>
                  <a:lnTo>
                    <a:pt x="1241" y="144"/>
                  </a:lnTo>
                  <a:lnTo>
                    <a:pt x="1225" y="161"/>
                  </a:lnTo>
                  <a:lnTo>
                    <a:pt x="1241" y="177"/>
                  </a:lnTo>
                  <a:lnTo>
                    <a:pt x="1225" y="193"/>
                  </a:lnTo>
                  <a:lnTo>
                    <a:pt x="1192" y="177"/>
                  </a:lnTo>
                  <a:lnTo>
                    <a:pt x="1161" y="193"/>
                  </a:lnTo>
                  <a:lnTo>
                    <a:pt x="1145" y="161"/>
                  </a:lnTo>
                  <a:lnTo>
                    <a:pt x="1129" y="177"/>
                  </a:lnTo>
                  <a:lnTo>
                    <a:pt x="1112" y="161"/>
                  </a:lnTo>
                  <a:lnTo>
                    <a:pt x="1112" y="177"/>
                  </a:lnTo>
                  <a:lnTo>
                    <a:pt x="1096" y="161"/>
                  </a:lnTo>
                  <a:lnTo>
                    <a:pt x="1080" y="161"/>
                  </a:lnTo>
                  <a:lnTo>
                    <a:pt x="1064" y="193"/>
                  </a:lnTo>
                  <a:lnTo>
                    <a:pt x="1064" y="224"/>
                  </a:lnTo>
                  <a:lnTo>
                    <a:pt x="1015" y="257"/>
                  </a:lnTo>
                  <a:lnTo>
                    <a:pt x="1015" y="224"/>
                  </a:lnTo>
                  <a:lnTo>
                    <a:pt x="999" y="224"/>
                  </a:lnTo>
                  <a:lnTo>
                    <a:pt x="999" y="208"/>
                  </a:lnTo>
                  <a:lnTo>
                    <a:pt x="984" y="224"/>
                  </a:lnTo>
                  <a:lnTo>
                    <a:pt x="984" y="208"/>
                  </a:lnTo>
                  <a:lnTo>
                    <a:pt x="1015" y="193"/>
                  </a:lnTo>
                  <a:lnTo>
                    <a:pt x="999" y="193"/>
                  </a:lnTo>
                  <a:lnTo>
                    <a:pt x="999" y="177"/>
                  </a:lnTo>
                  <a:lnTo>
                    <a:pt x="967" y="177"/>
                  </a:lnTo>
                  <a:lnTo>
                    <a:pt x="935" y="161"/>
                  </a:lnTo>
                  <a:lnTo>
                    <a:pt x="919" y="161"/>
                  </a:lnTo>
                  <a:lnTo>
                    <a:pt x="886" y="177"/>
                  </a:lnTo>
                  <a:lnTo>
                    <a:pt x="903" y="224"/>
                  </a:lnTo>
                  <a:lnTo>
                    <a:pt x="919" y="257"/>
                  </a:lnTo>
                  <a:lnTo>
                    <a:pt x="935" y="273"/>
                  </a:lnTo>
                  <a:lnTo>
                    <a:pt x="919" y="273"/>
                  </a:lnTo>
                  <a:lnTo>
                    <a:pt x="903" y="289"/>
                  </a:lnTo>
                  <a:lnTo>
                    <a:pt x="903" y="305"/>
                  </a:lnTo>
                  <a:lnTo>
                    <a:pt x="919" y="305"/>
                  </a:lnTo>
                  <a:lnTo>
                    <a:pt x="919" y="337"/>
                  </a:lnTo>
                  <a:lnTo>
                    <a:pt x="903" y="353"/>
                  </a:lnTo>
                  <a:lnTo>
                    <a:pt x="903" y="369"/>
                  </a:lnTo>
                  <a:lnTo>
                    <a:pt x="886" y="369"/>
                  </a:lnTo>
                  <a:lnTo>
                    <a:pt x="870" y="386"/>
                  </a:lnTo>
                  <a:lnTo>
                    <a:pt x="854" y="402"/>
                  </a:lnTo>
                  <a:lnTo>
                    <a:pt x="886" y="418"/>
                  </a:lnTo>
                  <a:lnTo>
                    <a:pt x="886" y="450"/>
                  </a:lnTo>
                  <a:lnTo>
                    <a:pt x="903" y="450"/>
                  </a:lnTo>
                  <a:lnTo>
                    <a:pt x="919" y="450"/>
                  </a:lnTo>
                  <a:lnTo>
                    <a:pt x="935" y="450"/>
                  </a:lnTo>
                  <a:lnTo>
                    <a:pt x="935" y="467"/>
                  </a:lnTo>
                  <a:lnTo>
                    <a:pt x="935" y="482"/>
                  </a:lnTo>
                  <a:lnTo>
                    <a:pt x="951" y="498"/>
                  </a:lnTo>
                  <a:lnTo>
                    <a:pt x="951" y="530"/>
                  </a:lnTo>
                  <a:lnTo>
                    <a:pt x="967" y="547"/>
                  </a:lnTo>
                  <a:lnTo>
                    <a:pt x="984" y="610"/>
                  </a:lnTo>
                  <a:lnTo>
                    <a:pt x="984" y="643"/>
                  </a:lnTo>
                  <a:lnTo>
                    <a:pt x="999" y="675"/>
                  </a:lnTo>
                  <a:lnTo>
                    <a:pt x="984" y="691"/>
                  </a:lnTo>
                  <a:lnTo>
                    <a:pt x="967" y="691"/>
                  </a:lnTo>
                  <a:lnTo>
                    <a:pt x="967" y="724"/>
                  </a:lnTo>
                  <a:lnTo>
                    <a:pt x="984" y="739"/>
                  </a:lnTo>
                  <a:lnTo>
                    <a:pt x="951" y="788"/>
                  </a:lnTo>
                  <a:lnTo>
                    <a:pt x="935" y="772"/>
                  </a:lnTo>
                  <a:lnTo>
                    <a:pt x="903" y="788"/>
                  </a:lnTo>
                  <a:lnTo>
                    <a:pt x="886" y="788"/>
                  </a:lnTo>
                  <a:lnTo>
                    <a:pt x="903" y="788"/>
                  </a:lnTo>
                  <a:lnTo>
                    <a:pt x="854" y="788"/>
                  </a:lnTo>
                  <a:lnTo>
                    <a:pt x="870" y="804"/>
                  </a:lnTo>
                  <a:lnTo>
                    <a:pt x="886" y="853"/>
                  </a:lnTo>
                  <a:lnTo>
                    <a:pt x="870" y="868"/>
                  </a:lnTo>
                  <a:lnTo>
                    <a:pt x="870" y="900"/>
                  </a:lnTo>
                  <a:lnTo>
                    <a:pt x="870" y="916"/>
                  </a:lnTo>
                  <a:lnTo>
                    <a:pt x="854" y="933"/>
                  </a:lnTo>
                  <a:lnTo>
                    <a:pt x="870" y="949"/>
                  </a:lnTo>
                  <a:lnTo>
                    <a:pt x="838" y="949"/>
                  </a:lnTo>
                  <a:lnTo>
                    <a:pt x="838" y="965"/>
                  </a:lnTo>
                  <a:lnTo>
                    <a:pt x="822" y="965"/>
                  </a:lnTo>
                  <a:lnTo>
                    <a:pt x="822" y="949"/>
                  </a:lnTo>
                  <a:lnTo>
                    <a:pt x="805" y="965"/>
                  </a:lnTo>
                  <a:lnTo>
                    <a:pt x="822" y="996"/>
                  </a:lnTo>
                  <a:lnTo>
                    <a:pt x="822" y="1013"/>
                  </a:lnTo>
                  <a:lnTo>
                    <a:pt x="838" y="1045"/>
                  </a:lnTo>
                  <a:lnTo>
                    <a:pt x="870" y="1045"/>
                  </a:lnTo>
                  <a:lnTo>
                    <a:pt x="903" y="1029"/>
                  </a:lnTo>
                  <a:lnTo>
                    <a:pt x="919" y="1045"/>
                  </a:lnTo>
                  <a:lnTo>
                    <a:pt x="903" y="1045"/>
                  </a:lnTo>
                  <a:lnTo>
                    <a:pt x="919" y="1077"/>
                  </a:lnTo>
                  <a:lnTo>
                    <a:pt x="935" y="1110"/>
                  </a:lnTo>
                  <a:lnTo>
                    <a:pt x="935" y="1125"/>
                  </a:lnTo>
                  <a:lnTo>
                    <a:pt x="935" y="1141"/>
                  </a:lnTo>
                  <a:lnTo>
                    <a:pt x="919" y="1157"/>
                  </a:lnTo>
                  <a:lnTo>
                    <a:pt x="903" y="1157"/>
                  </a:lnTo>
                  <a:lnTo>
                    <a:pt x="903" y="1174"/>
                  </a:lnTo>
                  <a:lnTo>
                    <a:pt x="903" y="1206"/>
                  </a:lnTo>
                  <a:lnTo>
                    <a:pt x="903" y="1222"/>
                  </a:lnTo>
                  <a:lnTo>
                    <a:pt x="919" y="1206"/>
                  </a:lnTo>
                  <a:lnTo>
                    <a:pt x="919" y="1222"/>
                  </a:lnTo>
                  <a:lnTo>
                    <a:pt x="951" y="1206"/>
                  </a:lnTo>
                  <a:lnTo>
                    <a:pt x="999" y="1190"/>
                  </a:lnTo>
                  <a:lnTo>
                    <a:pt x="1080" y="1190"/>
                  </a:lnTo>
                  <a:lnTo>
                    <a:pt x="1080" y="1206"/>
                  </a:lnTo>
                  <a:lnTo>
                    <a:pt x="1096" y="1239"/>
                  </a:lnTo>
                  <a:lnTo>
                    <a:pt x="1112" y="1239"/>
                  </a:lnTo>
                  <a:lnTo>
                    <a:pt x="1112" y="1270"/>
                  </a:lnTo>
                  <a:lnTo>
                    <a:pt x="1048" y="1286"/>
                  </a:lnTo>
                  <a:lnTo>
                    <a:pt x="1031" y="1286"/>
                  </a:lnTo>
                  <a:lnTo>
                    <a:pt x="1031" y="1351"/>
                  </a:lnTo>
                  <a:lnTo>
                    <a:pt x="984" y="1351"/>
                  </a:lnTo>
                  <a:lnTo>
                    <a:pt x="984" y="1367"/>
                  </a:lnTo>
                  <a:lnTo>
                    <a:pt x="967" y="1382"/>
                  </a:lnTo>
                  <a:lnTo>
                    <a:pt x="967" y="1367"/>
                  </a:lnTo>
                  <a:lnTo>
                    <a:pt x="951" y="1367"/>
                  </a:lnTo>
                  <a:lnTo>
                    <a:pt x="951" y="1382"/>
                  </a:lnTo>
                  <a:lnTo>
                    <a:pt x="935" y="1382"/>
                  </a:lnTo>
                  <a:lnTo>
                    <a:pt x="935" y="1399"/>
                  </a:lnTo>
                  <a:lnTo>
                    <a:pt x="935" y="1431"/>
                  </a:lnTo>
                  <a:lnTo>
                    <a:pt x="951" y="1415"/>
                  </a:lnTo>
                  <a:lnTo>
                    <a:pt x="951" y="1431"/>
                  </a:lnTo>
                  <a:lnTo>
                    <a:pt x="967" y="1431"/>
                  </a:lnTo>
                  <a:lnTo>
                    <a:pt x="967" y="1463"/>
                  </a:lnTo>
                  <a:lnTo>
                    <a:pt x="951" y="1447"/>
                  </a:lnTo>
                  <a:lnTo>
                    <a:pt x="951" y="1480"/>
                  </a:lnTo>
                  <a:lnTo>
                    <a:pt x="967" y="1480"/>
                  </a:lnTo>
                  <a:lnTo>
                    <a:pt x="984" y="1480"/>
                  </a:lnTo>
                  <a:lnTo>
                    <a:pt x="984" y="1496"/>
                  </a:lnTo>
                  <a:lnTo>
                    <a:pt x="999" y="1512"/>
                  </a:lnTo>
                  <a:lnTo>
                    <a:pt x="1015" y="1496"/>
                  </a:lnTo>
                  <a:lnTo>
                    <a:pt x="1031" y="1496"/>
                  </a:lnTo>
                  <a:lnTo>
                    <a:pt x="1080" y="1527"/>
                  </a:lnTo>
                  <a:lnTo>
                    <a:pt x="1080" y="1560"/>
                  </a:lnTo>
                  <a:lnTo>
                    <a:pt x="1048" y="1576"/>
                  </a:lnTo>
                  <a:lnTo>
                    <a:pt x="1031" y="1576"/>
                  </a:lnTo>
                  <a:lnTo>
                    <a:pt x="1015" y="1576"/>
                  </a:lnTo>
                  <a:lnTo>
                    <a:pt x="984" y="1592"/>
                  </a:lnTo>
                  <a:lnTo>
                    <a:pt x="967" y="1592"/>
                  </a:lnTo>
                  <a:lnTo>
                    <a:pt x="951" y="1608"/>
                  </a:lnTo>
                  <a:lnTo>
                    <a:pt x="935" y="1608"/>
                  </a:lnTo>
                  <a:lnTo>
                    <a:pt x="919" y="1608"/>
                  </a:lnTo>
                  <a:lnTo>
                    <a:pt x="919" y="1625"/>
                  </a:lnTo>
                  <a:lnTo>
                    <a:pt x="903" y="1625"/>
                  </a:lnTo>
                  <a:lnTo>
                    <a:pt x="870" y="1625"/>
                  </a:lnTo>
                  <a:lnTo>
                    <a:pt x="870" y="1641"/>
                  </a:lnTo>
                  <a:lnTo>
                    <a:pt x="886" y="1641"/>
                  </a:lnTo>
                  <a:lnTo>
                    <a:pt x="870" y="1656"/>
                  </a:lnTo>
                  <a:lnTo>
                    <a:pt x="886" y="1672"/>
                  </a:lnTo>
                  <a:lnTo>
                    <a:pt x="886" y="1688"/>
                  </a:lnTo>
                  <a:lnTo>
                    <a:pt x="919" y="1656"/>
                  </a:lnTo>
                  <a:lnTo>
                    <a:pt x="935" y="1656"/>
                  </a:lnTo>
                  <a:lnTo>
                    <a:pt x="951" y="1656"/>
                  </a:lnTo>
                  <a:lnTo>
                    <a:pt x="967" y="1672"/>
                  </a:lnTo>
                  <a:lnTo>
                    <a:pt x="967" y="1688"/>
                  </a:lnTo>
                  <a:lnTo>
                    <a:pt x="984" y="1688"/>
                  </a:lnTo>
                  <a:lnTo>
                    <a:pt x="984" y="1705"/>
                  </a:lnTo>
                  <a:lnTo>
                    <a:pt x="1015" y="1737"/>
                  </a:lnTo>
                  <a:lnTo>
                    <a:pt x="1031" y="1737"/>
                  </a:lnTo>
                  <a:lnTo>
                    <a:pt x="1048" y="1753"/>
                  </a:lnTo>
                  <a:lnTo>
                    <a:pt x="1064" y="1753"/>
                  </a:lnTo>
                  <a:lnTo>
                    <a:pt x="1064" y="1769"/>
                  </a:lnTo>
                  <a:lnTo>
                    <a:pt x="1048" y="1769"/>
                  </a:lnTo>
                  <a:lnTo>
                    <a:pt x="1031" y="1769"/>
                  </a:lnTo>
                  <a:lnTo>
                    <a:pt x="1015" y="1786"/>
                  </a:lnTo>
                  <a:lnTo>
                    <a:pt x="1015" y="1769"/>
                  </a:lnTo>
                  <a:lnTo>
                    <a:pt x="999" y="1769"/>
                  </a:lnTo>
                  <a:lnTo>
                    <a:pt x="999" y="1786"/>
                  </a:lnTo>
                  <a:lnTo>
                    <a:pt x="984" y="1801"/>
                  </a:lnTo>
                  <a:lnTo>
                    <a:pt x="967" y="1786"/>
                  </a:lnTo>
                  <a:lnTo>
                    <a:pt x="951" y="1786"/>
                  </a:lnTo>
                  <a:lnTo>
                    <a:pt x="935" y="1786"/>
                  </a:lnTo>
                  <a:lnTo>
                    <a:pt x="935" y="1769"/>
                  </a:lnTo>
                  <a:lnTo>
                    <a:pt x="919" y="1769"/>
                  </a:lnTo>
                  <a:lnTo>
                    <a:pt x="919" y="1753"/>
                  </a:lnTo>
                  <a:lnTo>
                    <a:pt x="903" y="1753"/>
                  </a:lnTo>
                  <a:lnTo>
                    <a:pt x="886" y="1769"/>
                  </a:lnTo>
                  <a:lnTo>
                    <a:pt x="886" y="1801"/>
                  </a:lnTo>
                  <a:lnTo>
                    <a:pt x="838" y="1801"/>
                  </a:lnTo>
                  <a:lnTo>
                    <a:pt x="822" y="1786"/>
                  </a:lnTo>
                  <a:lnTo>
                    <a:pt x="805" y="1769"/>
                  </a:lnTo>
                  <a:lnTo>
                    <a:pt x="805" y="1753"/>
                  </a:lnTo>
                  <a:lnTo>
                    <a:pt x="758" y="1753"/>
                  </a:lnTo>
                  <a:lnTo>
                    <a:pt x="725" y="1769"/>
                  </a:lnTo>
                  <a:lnTo>
                    <a:pt x="725" y="1786"/>
                  </a:lnTo>
                  <a:lnTo>
                    <a:pt x="709" y="1769"/>
                  </a:lnTo>
                  <a:lnTo>
                    <a:pt x="693" y="1786"/>
                  </a:lnTo>
                  <a:lnTo>
                    <a:pt x="677" y="1753"/>
                  </a:lnTo>
                  <a:lnTo>
                    <a:pt x="661" y="1753"/>
                  </a:lnTo>
                  <a:lnTo>
                    <a:pt x="629" y="1737"/>
                  </a:lnTo>
                  <a:lnTo>
                    <a:pt x="613" y="1753"/>
                  </a:lnTo>
                  <a:lnTo>
                    <a:pt x="629" y="1769"/>
                  </a:lnTo>
                  <a:lnTo>
                    <a:pt x="613" y="1786"/>
                  </a:lnTo>
                  <a:lnTo>
                    <a:pt x="564" y="1769"/>
                  </a:lnTo>
                  <a:lnTo>
                    <a:pt x="499" y="1786"/>
                  </a:lnTo>
                  <a:lnTo>
                    <a:pt x="499" y="1769"/>
                  </a:lnTo>
                  <a:lnTo>
                    <a:pt x="499" y="1753"/>
                  </a:lnTo>
                  <a:lnTo>
                    <a:pt x="499" y="1737"/>
                  </a:lnTo>
                  <a:lnTo>
                    <a:pt x="483" y="1721"/>
                  </a:lnTo>
                  <a:lnTo>
                    <a:pt x="467" y="1721"/>
                  </a:lnTo>
                  <a:lnTo>
                    <a:pt x="452" y="1753"/>
                  </a:lnTo>
                  <a:lnTo>
                    <a:pt x="452" y="1769"/>
                  </a:lnTo>
                  <a:lnTo>
                    <a:pt x="452" y="1786"/>
                  </a:lnTo>
                  <a:lnTo>
                    <a:pt x="436" y="1833"/>
                  </a:lnTo>
                  <a:lnTo>
                    <a:pt x="436" y="1898"/>
                  </a:lnTo>
                  <a:lnTo>
                    <a:pt x="436" y="1913"/>
                  </a:lnTo>
                  <a:lnTo>
                    <a:pt x="419" y="1929"/>
                  </a:lnTo>
                  <a:lnTo>
                    <a:pt x="419" y="1913"/>
                  </a:lnTo>
                  <a:lnTo>
                    <a:pt x="403" y="1929"/>
                  </a:lnTo>
                  <a:lnTo>
                    <a:pt x="403" y="1913"/>
                  </a:lnTo>
                  <a:lnTo>
                    <a:pt x="387" y="1913"/>
                  </a:lnTo>
                  <a:lnTo>
                    <a:pt x="355" y="1929"/>
                  </a:lnTo>
                  <a:lnTo>
                    <a:pt x="338" y="1946"/>
                  </a:lnTo>
                  <a:lnTo>
                    <a:pt x="355" y="1978"/>
                  </a:lnTo>
                  <a:lnTo>
                    <a:pt x="338" y="1978"/>
                  </a:lnTo>
                  <a:lnTo>
                    <a:pt x="322" y="1994"/>
                  </a:lnTo>
                  <a:lnTo>
                    <a:pt x="306" y="1994"/>
                  </a:lnTo>
                  <a:lnTo>
                    <a:pt x="290" y="2011"/>
                  </a:lnTo>
                  <a:lnTo>
                    <a:pt x="290" y="2027"/>
                  </a:lnTo>
                  <a:lnTo>
                    <a:pt x="275" y="2027"/>
                  </a:lnTo>
                  <a:lnTo>
                    <a:pt x="275" y="2011"/>
                  </a:lnTo>
                  <a:lnTo>
                    <a:pt x="258" y="1994"/>
                  </a:lnTo>
                  <a:lnTo>
                    <a:pt x="258" y="2011"/>
                  </a:lnTo>
                  <a:lnTo>
                    <a:pt x="242" y="1994"/>
                  </a:lnTo>
                  <a:lnTo>
                    <a:pt x="226" y="1994"/>
                  </a:lnTo>
                  <a:lnTo>
                    <a:pt x="226" y="2011"/>
                  </a:lnTo>
                  <a:lnTo>
                    <a:pt x="210" y="2027"/>
                  </a:lnTo>
                  <a:lnTo>
                    <a:pt x="210" y="2043"/>
                  </a:lnTo>
                  <a:lnTo>
                    <a:pt x="177" y="2123"/>
                  </a:lnTo>
                  <a:lnTo>
                    <a:pt x="177" y="2139"/>
                  </a:lnTo>
                  <a:lnTo>
                    <a:pt x="161" y="2139"/>
                  </a:lnTo>
                  <a:lnTo>
                    <a:pt x="161" y="2155"/>
                  </a:lnTo>
                  <a:lnTo>
                    <a:pt x="145" y="2139"/>
                  </a:lnTo>
                  <a:lnTo>
                    <a:pt x="145" y="2155"/>
                  </a:lnTo>
                  <a:lnTo>
                    <a:pt x="129" y="2139"/>
                  </a:lnTo>
                  <a:lnTo>
                    <a:pt x="129" y="2172"/>
                  </a:lnTo>
                  <a:lnTo>
                    <a:pt x="112" y="2172"/>
                  </a:lnTo>
                  <a:lnTo>
                    <a:pt x="112" y="2187"/>
                  </a:lnTo>
                  <a:lnTo>
                    <a:pt x="96" y="2187"/>
                  </a:lnTo>
                  <a:lnTo>
                    <a:pt x="96" y="2203"/>
                  </a:lnTo>
                  <a:lnTo>
                    <a:pt x="81" y="2219"/>
                  </a:lnTo>
                  <a:lnTo>
                    <a:pt x="65" y="2219"/>
                  </a:lnTo>
                  <a:lnTo>
                    <a:pt x="65" y="2235"/>
                  </a:lnTo>
                  <a:lnTo>
                    <a:pt x="49" y="2252"/>
                  </a:lnTo>
                  <a:lnTo>
                    <a:pt x="32" y="2268"/>
                  </a:lnTo>
                  <a:lnTo>
                    <a:pt x="16" y="2268"/>
                  </a:lnTo>
                  <a:lnTo>
                    <a:pt x="0" y="2284"/>
                  </a:lnTo>
                  <a:lnTo>
                    <a:pt x="16" y="2284"/>
                  </a:lnTo>
                  <a:lnTo>
                    <a:pt x="16" y="2300"/>
                  </a:lnTo>
                  <a:lnTo>
                    <a:pt x="32" y="2300"/>
                  </a:lnTo>
                  <a:lnTo>
                    <a:pt x="32" y="2315"/>
                  </a:lnTo>
                  <a:lnTo>
                    <a:pt x="32" y="2300"/>
                  </a:lnTo>
                  <a:lnTo>
                    <a:pt x="32" y="2315"/>
                  </a:lnTo>
                  <a:lnTo>
                    <a:pt x="32" y="2332"/>
                  </a:lnTo>
                  <a:lnTo>
                    <a:pt x="49" y="2332"/>
                  </a:lnTo>
                  <a:lnTo>
                    <a:pt x="65" y="2332"/>
                  </a:lnTo>
                  <a:lnTo>
                    <a:pt x="81" y="2332"/>
                  </a:lnTo>
                  <a:lnTo>
                    <a:pt x="96" y="2348"/>
                  </a:lnTo>
                  <a:lnTo>
                    <a:pt x="96" y="2332"/>
                  </a:lnTo>
                  <a:lnTo>
                    <a:pt x="112" y="2332"/>
                  </a:lnTo>
                  <a:lnTo>
                    <a:pt x="112" y="2348"/>
                  </a:lnTo>
                  <a:lnTo>
                    <a:pt x="129" y="2332"/>
                  </a:lnTo>
                  <a:lnTo>
                    <a:pt x="129" y="2315"/>
                  </a:lnTo>
                  <a:lnTo>
                    <a:pt x="145" y="2315"/>
                  </a:lnTo>
                  <a:lnTo>
                    <a:pt x="161" y="2332"/>
                  </a:lnTo>
                  <a:lnTo>
                    <a:pt x="177" y="2332"/>
                  </a:lnTo>
                  <a:lnTo>
                    <a:pt x="177" y="2315"/>
                  </a:lnTo>
                  <a:lnTo>
                    <a:pt x="193" y="2300"/>
                  </a:lnTo>
                  <a:lnTo>
                    <a:pt x="210" y="2300"/>
                  </a:lnTo>
                  <a:lnTo>
                    <a:pt x="226" y="2300"/>
                  </a:lnTo>
                  <a:lnTo>
                    <a:pt x="226" y="2284"/>
                  </a:lnTo>
                  <a:lnTo>
                    <a:pt x="242" y="2284"/>
                  </a:lnTo>
                  <a:lnTo>
                    <a:pt x="258" y="2284"/>
                  </a:lnTo>
                  <a:lnTo>
                    <a:pt x="275" y="2284"/>
                  </a:lnTo>
                  <a:lnTo>
                    <a:pt x="290" y="2284"/>
                  </a:lnTo>
                  <a:lnTo>
                    <a:pt x="306" y="2268"/>
                  </a:lnTo>
                  <a:lnTo>
                    <a:pt x="306" y="2284"/>
                  </a:lnTo>
                  <a:lnTo>
                    <a:pt x="306" y="2268"/>
                  </a:lnTo>
                  <a:lnTo>
                    <a:pt x="322" y="2252"/>
                  </a:lnTo>
                  <a:lnTo>
                    <a:pt x="338" y="2252"/>
                  </a:lnTo>
                  <a:lnTo>
                    <a:pt x="355" y="2252"/>
                  </a:lnTo>
                  <a:lnTo>
                    <a:pt x="355" y="2268"/>
                  </a:lnTo>
                  <a:lnTo>
                    <a:pt x="371" y="2268"/>
                  </a:lnTo>
                  <a:lnTo>
                    <a:pt x="387" y="2268"/>
                  </a:lnTo>
                  <a:lnTo>
                    <a:pt x="403" y="2268"/>
                  </a:lnTo>
                  <a:lnTo>
                    <a:pt x="419" y="2268"/>
                  </a:lnTo>
                  <a:lnTo>
                    <a:pt x="436" y="2268"/>
                  </a:lnTo>
                  <a:lnTo>
                    <a:pt x="452" y="2268"/>
                  </a:lnTo>
                  <a:lnTo>
                    <a:pt x="467" y="2268"/>
                  </a:lnTo>
                  <a:lnTo>
                    <a:pt x="483" y="2268"/>
                  </a:lnTo>
                  <a:lnTo>
                    <a:pt x="483" y="2284"/>
                  </a:lnTo>
                  <a:lnTo>
                    <a:pt x="499" y="2300"/>
                  </a:lnTo>
                  <a:lnTo>
                    <a:pt x="499" y="2315"/>
                  </a:lnTo>
                  <a:lnTo>
                    <a:pt x="516" y="2315"/>
                  </a:lnTo>
                  <a:lnTo>
                    <a:pt x="532" y="2315"/>
                  </a:lnTo>
                  <a:lnTo>
                    <a:pt x="532" y="2332"/>
                  </a:lnTo>
                  <a:lnTo>
                    <a:pt x="516" y="2332"/>
                  </a:lnTo>
                  <a:lnTo>
                    <a:pt x="532" y="2332"/>
                  </a:lnTo>
                  <a:lnTo>
                    <a:pt x="548" y="2332"/>
                  </a:lnTo>
                  <a:lnTo>
                    <a:pt x="564" y="2348"/>
                  </a:lnTo>
                  <a:lnTo>
                    <a:pt x="564" y="2364"/>
                  </a:lnTo>
                  <a:lnTo>
                    <a:pt x="580" y="2364"/>
                  </a:lnTo>
                  <a:lnTo>
                    <a:pt x="580" y="2380"/>
                  </a:lnTo>
                  <a:lnTo>
                    <a:pt x="597" y="2380"/>
                  </a:lnTo>
                  <a:lnTo>
                    <a:pt x="597" y="2364"/>
                  </a:lnTo>
                  <a:lnTo>
                    <a:pt x="597" y="2380"/>
                  </a:lnTo>
                  <a:lnTo>
                    <a:pt x="613" y="2380"/>
                  </a:lnTo>
                  <a:lnTo>
                    <a:pt x="613" y="2364"/>
                  </a:lnTo>
                  <a:lnTo>
                    <a:pt x="613" y="2380"/>
                  </a:lnTo>
                  <a:lnTo>
                    <a:pt x="629" y="2397"/>
                  </a:lnTo>
                  <a:lnTo>
                    <a:pt x="629" y="2413"/>
                  </a:lnTo>
                  <a:lnTo>
                    <a:pt x="629" y="2429"/>
                  </a:lnTo>
                  <a:lnTo>
                    <a:pt x="644" y="2429"/>
                  </a:lnTo>
                  <a:lnTo>
                    <a:pt x="644" y="2444"/>
                  </a:lnTo>
                  <a:lnTo>
                    <a:pt x="613" y="2444"/>
                  </a:lnTo>
                  <a:lnTo>
                    <a:pt x="629" y="2444"/>
                  </a:lnTo>
                  <a:lnTo>
                    <a:pt x="613" y="2460"/>
                  </a:lnTo>
                  <a:lnTo>
                    <a:pt x="613" y="2477"/>
                  </a:lnTo>
                  <a:lnTo>
                    <a:pt x="613" y="2493"/>
                  </a:lnTo>
                  <a:lnTo>
                    <a:pt x="613" y="2509"/>
                  </a:lnTo>
                  <a:lnTo>
                    <a:pt x="613" y="2525"/>
                  </a:lnTo>
                  <a:lnTo>
                    <a:pt x="613" y="2541"/>
                  </a:lnTo>
                  <a:lnTo>
                    <a:pt x="597" y="2541"/>
                  </a:lnTo>
                  <a:lnTo>
                    <a:pt x="580" y="2541"/>
                  </a:lnTo>
                  <a:lnTo>
                    <a:pt x="564" y="2558"/>
                  </a:lnTo>
                  <a:lnTo>
                    <a:pt x="548" y="2558"/>
                  </a:lnTo>
                  <a:lnTo>
                    <a:pt x="532" y="2558"/>
                  </a:lnTo>
                  <a:lnTo>
                    <a:pt x="532" y="2574"/>
                  </a:lnTo>
                  <a:lnTo>
                    <a:pt x="532" y="2589"/>
                  </a:lnTo>
                  <a:lnTo>
                    <a:pt x="532" y="2605"/>
                  </a:lnTo>
                  <a:lnTo>
                    <a:pt x="532" y="2621"/>
                  </a:lnTo>
                  <a:lnTo>
                    <a:pt x="532" y="2638"/>
                  </a:lnTo>
                  <a:lnTo>
                    <a:pt x="548" y="2638"/>
                  </a:lnTo>
                  <a:lnTo>
                    <a:pt x="564" y="2638"/>
                  </a:lnTo>
                  <a:lnTo>
                    <a:pt x="580" y="2638"/>
                  </a:lnTo>
                  <a:lnTo>
                    <a:pt x="580" y="2654"/>
                  </a:lnTo>
                  <a:lnTo>
                    <a:pt x="580" y="2670"/>
                  </a:lnTo>
                  <a:lnTo>
                    <a:pt x="580" y="2686"/>
                  </a:lnTo>
                  <a:lnTo>
                    <a:pt x="564" y="2686"/>
                  </a:lnTo>
                  <a:lnTo>
                    <a:pt x="564" y="2701"/>
                  </a:lnTo>
                  <a:lnTo>
                    <a:pt x="564" y="2718"/>
                  </a:lnTo>
                  <a:lnTo>
                    <a:pt x="548" y="2734"/>
                  </a:lnTo>
                  <a:lnTo>
                    <a:pt x="564" y="2734"/>
                  </a:lnTo>
                  <a:lnTo>
                    <a:pt x="564" y="2750"/>
                  </a:lnTo>
                  <a:lnTo>
                    <a:pt x="580" y="2750"/>
                  </a:lnTo>
                  <a:lnTo>
                    <a:pt x="597" y="2750"/>
                  </a:lnTo>
                  <a:lnTo>
                    <a:pt x="597" y="2766"/>
                  </a:lnTo>
                  <a:lnTo>
                    <a:pt x="597" y="2783"/>
                  </a:lnTo>
                  <a:lnTo>
                    <a:pt x="613" y="2783"/>
                  </a:lnTo>
                  <a:lnTo>
                    <a:pt x="613" y="2799"/>
                  </a:lnTo>
                  <a:lnTo>
                    <a:pt x="629" y="2799"/>
                  </a:lnTo>
                  <a:lnTo>
                    <a:pt x="629" y="2815"/>
                  </a:lnTo>
                  <a:lnTo>
                    <a:pt x="629" y="2831"/>
                  </a:lnTo>
                  <a:lnTo>
                    <a:pt x="629" y="2846"/>
                  </a:lnTo>
                  <a:lnTo>
                    <a:pt x="644" y="2846"/>
                  </a:lnTo>
                  <a:lnTo>
                    <a:pt x="644" y="2863"/>
                  </a:lnTo>
                  <a:lnTo>
                    <a:pt x="644" y="2879"/>
                  </a:lnTo>
                  <a:lnTo>
                    <a:pt x="661" y="2895"/>
                  </a:lnTo>
                  <a:lnTo>
                    <a:pt x="661" y="2879"/>
                  </a:lnTo>
                  <a:lnTo>
                    <a:pt x="677" y="2863"/>
                  </a:lnTo>
                  <a:lnTo>
                    <a:pt x="693" y="2863"/>
                  </a:lnTo>
                  <a:lnTo>
                    <a:pt x="693" y="2879"/>
                  </a:lnTo>
                  <a:lnTo>
                    <a:pt x="709" y="2879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82" name="Freeform 4"/>
            <p:cNvSpPr>
              <a:spLocks/>
            </p:cNvSpPr>
            <p:nvPr/>
          </p:nvSpPr>
          <p:spPr bwMode="auto">
            <a:xfrm>
              <a:off x="5" y="2219"/>
              <a:ext cx="1587" cy="1447"/>
            </a:xfrm>
            <a:custGeom>
              <a:avLst/>
              <a:gdLst>
                <a:gd name="T0" fmla="*/ 5 w 3175"/>
                <a:gd name="T1" fmla="*/ 20 h 2895"/>
                <a:gd name="T2" fmla="*/ 7 w 3175"/>
                <a:gd name="T3" fmla="*/ 20 h 2895"/>
                <a:gd name="T4" fmla="*/ 8 w 3175"/>
                <a:gd name="T5" fmla="*/ 19 h 2895"/>
                <a:gd name="T6" fmla="*/ 9 w 3175"/>
                <a:gd name="T7" fmla="*/ 18 h 2895"/>
                <a:gd name="T8" fmla="*/ 11 w 3175"/>
                <a:gd name="T9" fmla="*/ 16 h 2895"/>
                <a:gd name="T10" fmla="*/ 12 w 3175"/>
                <a:gd name="T11" fmla="*/ 16 h 2895"/>
                <a:gd name="T12" fmla="*/ 14 w 3175"/>
                <a:gd name="T13" fmla="*/ 15 h 2895"/>
                <a:gd name="T14" fmla="*/ 15 w 3175"/>
                <a:gd name="T15" fmla="*/ 14 h 2895"/>
                <a:gd name="T16" fmla="*/ 18 w 3175"/>
                <a:gd name="T17" fmla="*/ 14 h 2895"/>
                <a:gd name="T18" fmla="*/ 19 w 3175"/>
                <a:gd name="T19" fmla="*/ 14 h 2895"/>
                <a:gd name="T20" fmla="*/ 19 w 3175"/>
                <a:gd name="T21" fmla="*/ 12 h 2895"/>
                <a:gd name="T22" fmla="*/ 21 w 3175"/>
                <a:gd name="T23" fmla="*/ 12 h 2895"/>
                <a:gd name="T24" fmla="*/ 23 w 3175"/>
                <a:gd name="T25" fmla="*/ 11 h 2895"/>
                <a:gd name="T26" fmla="*/ 22 w 3175"/>
                <a:gd name="T27" fmla="*/ 9 h 2895"/>
                <a:gd name="T28" fmla="*/ 23 w 3175"/>
                <a:gd name="T29" fmla="*/ 7 h 2895"/>
                <a:gd name="T30" fmla="*/ 23 w 3175"/>
                <a:gd name="T31" fmla="*/ 4 h 2895"/>
                <a:gd name="T32" fmla="*/ 23 w 3175"/>
                <a:gd name="T33" fmla="*/ 3 h 2895"/>
                <a:gd name="T34" fmla="*/ 22 w 3175"/>
                <a:gd name="T35" fmla="*/ 0 h 2895"/>
                <a:gd name="T36" fmla="*/ 21 w 3175"/>
                <a:gd name="T37" fmla="*/ 1 h 2895"/>
                <a:gd name="T38" fmla="*/ 20 w 3175"/>
                <a:gd name="T39" fmla="*/ 0 h 2895"/>
                <a:gd name="T40" fmla="*/ 18 w 3175"/>
                <a:gd name="T41" fmla="*/ 0 h 2895"/>
                <a:gd name="T42" fmla="*/ 17 w 3175"/>
                <a:gd name="T43" fmla="*/ 1 h 2895"/>
                <a:gd name="T44" fmla="*/ 15 w 3175"/>
                <a:gd name="T45" fmla="*/ 0 h 2895"/>
                <a:gd name="T46" fmla="*/ 12 w 3175"/>
                <a:gd name="T47" fmla="*/ 1 h 2895"/>
                <a:gd name="T48" fmla="*/ 11 w 3175"/>
                <a:gd name="T49" fmla="*/ 0 h 2895"/>
                <a:gd name="T50" fmla="*/ 10 w 3175"/>
                <a:gd name="T51" fmla="*/ 0 h 2895"/>
                <a:gd name="T52" fmla="*/ 9 w 3175"/>
                <a:gd name="T53" fmla="*/ 1 h 2895"/>
                <a:gd name="T54" fmla="*/ 8 w 3175"/>
                <a:gd name="T55" fmla="*/ 1 h 2895"/>
                <a:gd name="T56" fmla="*/ 7 w 3175"/>
                <a:gd name="T57" fmla="*/ 1 h 2895"/>
                <a:gd name="T58" fmla="*/ 7 w 3175"/>
                <a:gd name="T59" fmla="*/ 2 h 2895"/>
                <a:gd name="T60" fmla="*/ 6 w 3175"/>
                <a:gd name="T61" fmla="*/ 3 h 2895"/>
                <a:gd name="T62" fmla="*/ 7 w 3175"/>
                <a:gd name="T63" fmla="*/ 5 h 2895"/>
                <a:gd name="T64" fmla="*/ 7 w 3175"/>
                <a:gd name="T65" fmla="*/ 6 h 2895"/>
                <a:gd name="T66" fmla="*/ 6 w 3175"/>
                <a:gd name="T67" fmla="*/ 7 h 2895"/>
                <a:gd name="T68" fmla="*/ 7 w 3175"/>
                <a:gd name="T69" fmla="*/ 8 h 2895"/>
                <a:gd name="T70" fmla="*/ 7 w 3175"/>
                <a:gd name="T71" fmla="*/ 9 h 2895"/>
                <a:gd name="T72" fmla="*/ 8 w 3175"/>
                <a:gd name="T73" fmla="*/ 10 h 2895"/>
                <a:gd name="T74" fmla="*/ 7 w 3175"/>
                <a:gd name="T75" fmla="*/ 11 h 2895"/>
                <a:gd name="T76" fmla="*/ 7 w 3175"/>
                <a:gd name="T77" fmla="*/ 11 h 2895"/>
                <a:gd name="T78" fmla="*/ 7 w 3175"/>
                <a:gd name="T79" fmla="*/ 12 h 2895"/>
                <a:gd name="T80" fmla="*/ 6 w 3175"/>
                <a:gd name="T81" fmla="*/ 13 h 2895"/>
                <a:gd name="T82" fmla="*/ 8 w 3175"/>
                <a:gd name="T83" fmla="*/ 13 h 2895"/>
                <a:gd name="T84" fmla="*/ 7 w 3175"/>
                <a:gd name="T85" fmla="*/ 13 h 2895"/>
                <a:gd name="T86" fmla="*/ 6 w 3175"/>
                <a:gd name="T87" fmla="*/ 13 h 2895"/>
                <a:gd name="T88" fmla="*/ 4 w 3175"/>
                <a:gd name="T89" fmla="*/ 13 h 2895"/>
                <a:gd name="T90" fmla="*/ 3 w 3175"/>
                <a:gd name="T91" fmla="*/ 13 h 2895"/>
                <a:gd name="T92" fmla="*/ 3 w 3175"/>
                <a:gd name="T93" fmla="*/ 14 h 2895"/>
                <a:gd name="T94" fmla="*/ 2 w 3175"/>
                <a:gd name="T95" fmla="*/ 15 h 2895"/>
                <a:gd name="T96" fmla="*/ 1 w 3175"/>
                <a:gd name="T97" fmla="*/ 16 h 2895"/>
                <a:gd name="T98" fmla="*/ 0 w 3175"/>
                <a:gd name="T99" fmla="*/ 17 h 2895"/>
                <a:gd name="T100" fmla="*/ 0 w 3175"/>
                <a:gd name="T101" fmla="*/ 17 h 2895"/>
                <a:gd name="T102" fmla="*/ 0 w 3175"/>
                <a:gd name="T103" fmla="*/ 18 h 2895"/>
                <a:gd name="T104" fmla="*/ 1 w 3175"/>
                <a:gd name="T105" fmla="*/ 17 h 2895"/>
                <a:gd name="T106" fmla="*/ 2 w 3175"/>
                <a:gd name="T107" fmla="*/ 17 h 2895"/>
                <a:gd name="T108" fmla="*/ 3 w 3175"/>
                <a:gd name="T109" fmla="*/ 17 h 2895"/>
                <a:gd name="T110" fmla="*/ 4 w 3175"/>
                <a:gd name="T111" fmla="*/ 18 h 2895"/>
                <a:gd name="T112" fmla="*/ 4 w 3175"/>
                <a:gd name="T113" fmla="*/ 18 h 2895"/>
                <a:gd name="T114" fmla="*/ 4 w 3175"/>
                <a:gd name="T115" fmla="*/ 19 h 2895"/>
                <a:gd name="T116" fmla="*/ 4 w 3175"/>
                <a:gd name="T117" fmla="*/ 20 h 2895"/>
                <a:gd name="T118" fmla="*/ 4 w 3175"/>
                <a:gd name="T119" fmla="*/ 21 h 2895"/>
                <a:gd name="T120" fmla="*/ 4 w 3175"/>
                <a:gd name="T121" fmla="*/ 21 h 2895"/>
                <a:gd name="T122" fmla="*/ 5 w 3175"/>
                <a:gd name="T123" fmla="*/ 22 h 289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75"/>
                <a:gd name="T187" fmla="*/ 0 h 2895"/>
                <a:gd name="T188" fmla="*/ 3175 w 3175"/>
                <a:gd name="T189" fmla="*/ 2895 h 289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75" h="2895">
                  <a:moveTo>
                    <a:pt x="709" y="2879"/>
                  </a:moveTo>
                  <a:lnTo>
                    <a:pt x="742" y="2799"/>
                  </a:lnTo>
                  <a:lnTo>
                    <a:pt x="742" y="2766"/>
                  </a:lnTo>
                  <a:lnTo>
                    <a:pt x="725" y="2734"/>
                  </a:lnTo>
                  <a:lnTo>
                    <a:pt x="742" y="2701"/>
                  </a:lnTo>
                  <a:lnTo>
                    <a:pt x="758" y="2686"/>
                  </a:lnTo>
                  <a:lnTo>
                    <a:pt x="758" y="2670"/>
                  </a:lnTo>
                  <a:lnTo>
                    <a:pt x="742" y="2638"/>
                  </a:lnTo>
                  <a:lnTo>
                    <a:pt x="693" y="2670"/>
                  </a:lnTo>
                  <a:lnTo>
                    <a:pt x="677" y="2686"/>
                  </a:lnTo>
                  <a:lnTo>
                    <a:pt x="661" y="2654"/>
                  </a:lnTo>
                  <a:lnTo>
                    <a:pt x="693" y="2638"/>
                  </a:lnTo>
                  <a:lnTo>
                    <a:pt x="709" y="2605"/>
                  </a:lnTo>
                  <a:lnTo>
                    <a:pt x="742" y="2605"/>
                  </a:lnTo>
                  <a:lnTo>
                    <a:pt x="774" y="2621"/>
                  </a:lnTo>
                  <a:lnTo>
                    <a:pt x="774" y="2638"/>
                  </a:lnTo>
                  <a:lnTo>
                    <a:pt x="805" y="2621"/>
                  </a:lnTo>
                  <a:lnTo>
                    <a:pt x="854" y="2638"/>
                  </a:lnTo>
                  <a:lnTo>
                    <a:pt x="870" y="2670"/>
                  </a:lnTo>
                  <a:lnTo>
                    <a:pt x="919" y="2621"/>
                  </a:lnTo>
                  <a:lnTo>
                    <a:pt x="951" y="2605"/>
                  </a:lnTo>
                  <a:lnTo>
                    <a:pt x="984" y="2589"/>
                  </a:lnTo>
                  <a:lnTo>
                    <a:pt x="999" y="2574"/>
                  </a:lnTo>
                  <a:lnTo>
                    <a:pt x="1015" y="2541"/>
                  </a:lnTo>
                  <a:lnTo>
                    <a:pt x="1031" y="2541"/>
                  </a:lnTo>
                  <a:lnTo>
                    <a:pt x="1048" y="2525"/>
                  </a:lnTo>
                  <a:lnTo>
                    <a:pt x="1064" y="2509"/>
                  </a:lnTo>
                  <a:lnTo>
                    <a:pt x="1048" y="2493"/>
                  </a:lnTo>
                  <a:lnTo>
                    <a:pt x="1048" y="2477"/>
                  </a:lnTo>
                  <a:lnTo>
                    <a:pt x="1048" y="2444"/>
                  </a:lnTo>
                  <a:lnTo>
                    <a:pt x="1031" y="2413"/>
                  </a:lnTo>
                  <a:lnTo>
                    <a:pt x="1048" y="2413"/>
                  </a:lnTo>
                  <a:lnTo>
                    <a:pt x="1080" y="2413"/>
                  </a:lnTo>
                  <a:lnTo>
                    <a:pt x="1096" y="2397"/>
                  </a:lnTo>
                  <a:lnTo>
                    <a:pt x="1112" y="2397"/>
                  </a:lnTo>
                  <a:lnTo>
                    <a:pt x="1145" y="2397"/>
                  </a:lnTo>
                  <a:lnTo>
                    <a:pt x="1209" y="2413"/>
                  </a:lnTo>
                  <a:lnTo>
                    <a:pt x="1209" y="2364"/>
                  </a:lnTo>
                  <a:lnTo>
                    <a:pt x="1209" y="2332"/>
                  </a:lnTo>
                  <a:lnTo>
                    <a:pt x="1225" y="2315"/>
                  </a:lnTo>
                  <a:lnTo>
                    <a:pt x="1225" y="2300"/>
                  </a:lnTo>
                  <a:lnTo>
                    <a:pt x="1257" y="2284"/>
                  </a:lnTo>
                  <a:lnTo>
                    <a:pt x="1273" y="2252"/>
                  </a:lnTo>
                  <a:lnTo>
                    <a:pt x="1290" y="2235"/>
                  </a:lnTo>
                  <a:lnTo>
                    <a:pt x="1306" y="2203"/>
                  </a:lnTo>
                  <a:lnTo>
                    <a:pt x="1338" y="2172"/>
                  </a:lnTo>
                  <a:lnTo>
                    <a:pt x="1338" y="2155"/>
                  </a:lnTo>
                  <a:lnTo>
                    <a:pt x="1353" y="2139"/>
                  </a:lnTo>
                  <a:lnTo>
                    <a:pt x="1386" y="2074"/>
                  </a:lnTo>
                  <a:lnTo>
                    <a:pt x="1418" y="2074"/>
                  </a:lnTo>
                  <a:lnTo>
                    <a:pt x="1434" y="2091"/>
                  </a:lnTo>
                  <a:lnTo>
                    <a:pt x="1467" y="2074"/>
                  </a:lnTo>
                  <a:lnTo>
                    <a:pt x="1483" y="2074"/>
                  </a:lnTo>
                  <a:lnTo>
                    <a:pt x="1483" y="2058"/>
                  </a:lnTo>
                  <a:lnTo>
                    <a:pt x="1499" y="2043"/>
                  </a:lnTo>
                  <a:lnTo>
                    <a:pt x="1516" y="2043"/>
                  </a:lnTo>
                  <a:lnTo>
                    <a:pt x="1547" y="2027"/>
                  </a:lnTo>
                  <a:lnTo>
                    <a:pt x="1579" y="2043"/>
                  </a:lnTo>
                  <a:lnTo>
                    <a:pt x="1596" y="2058"/>
                  </a:lnTo>
                  <a:lnTo>
                    <a:pt x="1628" y="2058"/>
                  </a:lnTo>
                  <a:lnTo>
                    <a:pt x="1644" y="2043"/>
                  </a:lnTo>
                  <a:lnTo>
                    <a:pt x="1660" y="2043"/>
                  </a:lnTo>
                  <a:lnTo>
                    <a:pt x="1677" y="2043"/>
                  </a:lnTo>
                  <a:lnTo>
                    <a:pt x="1693" y="2043"/>
                  </a:lnTo>
                  <a:lnTo>
                    <a:pt x="1708" y="2043"/>
                  </a:lnTo>
                  <a:lnTo>
                    <a:pt x="1740" y="2058"/>
                  </a:lnTo>
                  <a:lnTo>
                    <a:pt x="1789" y="2074"/>
                  </a:lnTo>
                  <a:lnTo>
                    <a:pt x="1805" y="2058"/>
                  </a:lnTo>
                  <a:lnTo>
                    <a:pt x="1805" y="2027"/>
                  </a:lnTo>
                  <a:lnTo>
                    <a:pt x="1821" y="2011"/>
                  </a:lnTo>
                  <a:lnTo>
                    <a:pt x="1854" y="1994"/>
                  </a:lnTo>
                  <a:lnTo>
                    <a:pt x="1885" y="1994"/>
                  </a:lnTo>
                  <a:lnTo>
                    <a:pt x="1902" y="1994"/>
                  </a:lnTo>
                  <a:lnTo>
                    <a:pt x="1902" y="1978"/>
                  </a:lnTo>
                  <a:lnTo>
                    <a:pt x="1885" y="1929"/>
                  </a:lnTo>
                  <a:lnTo>
                    <a:pt x="1918" y="1882"/>
                  </a:lnTo>
                  <a:lnTo>
                    <a:pt x="1950" y="1866"/>
                  </a:lnTo>
                  <a:lnTo>
                    <a:pt x="1966" y="1882"/>
                  </a:lnTo>
                  <a:lnTo>
                    <a:pt x="1983" y="1882"/>
                  </a:lnTo>
                  <a:lnTo>
                    <a:pt x="2015" y="1882"/>
                  </a:lnTo>
                  <a:lnTo>
                    <a:pt x="2064" y="1882"/>
                  </a:lnTo>
                  <a:lnTo>
                    <a:pt x="2064" y="1898"/>
                  </a:lnTo>
                  <a:lnTo>
                    <a:pt x="2111" y="1882"/>
                  </a:lnTo>
                  <a:lnTo>
                    <a:pt x="2127" y="1866"/>
                  </a:lnTo>
                  <a:lnTo>
                    <a:pt x="2176" y="1866"/>
                  </a:lnTo>
                  <a:lnTo>
                    <a:pt x="2192" y="1866"/>
                  </a:lnTo>
                  <a:lnTo>
                    <a:pt x="2192" y="1913"/>
                  </a:lnTo>
                  <a:lnTo>
                    <a:pt x="2208" y="1913"/>
                  </a:lnTo>
                  <a:lnTo>
                    <a:pt x="2321" y="1913"/>
                  </a:lnTo>
                  <a:lnTo>
                    <a:pt x="2353" y="1913"/>
                  </a:lnTo>
                  <a:lnTo>
                    <a:pt x="2370" y="1913"/>
                  </a:lnTo>
                  <a:lnTo>
                    <a:pt x="2386" y="1898"/>
                  </a:lnTo>
                  <a:lnTo>
                    <a:pt x="2370" y="1882"/>
                  </a:lnTo>
                  <a:lnTo>
                    <a:pt x="2370" y="1866"/>
                  </a:lnTo>
                  <a:lnTo>
                    <a:pt x="2386" y="1849"/>
                  </a:lnTo>
                  <a:lnTo>
                    <a:pt x="2386" y="1833"/>
                  </a:lnTo>
                  <a:lnTo>
                    <a:pt x="2386" y="1817"/>
                  </a:lnTo>
                  <a:lnTo>
                    <a:pt x="2433" y="1786"/>
                  </a:lnTo>
                  <a:lnTo>
                    <a:pt x="2433" y="1801"/>
                  </a:lnTo>
                  <a:lnTo>
                    <a:pt x="2450" y="1817"/>
                  </a:lnTo>
                  <a:lnTo>
                    <a:pt x="2466" y="1817"/>
                  </a:lnTo>
                  <a:lnTo>
                    <a:pt x="2466" y="1786"/>
                  </a:lnTo>
                  <a:lnTo>
                    <a:pt x="2450" y="1753"/>
                  </a:lnTo>
                  <a:lnTo>
                    <a:pt x="2433" y="1721"/>
                  </a:lnTo>
                  <a:lnTo>
                    <a:pt x="2433" y="1705"/>
                  </a:lnTo>
                  <a:lnTo>
                    <a:pt x="2433" y="1688"/>
                  </a:lnTo>
                  <a:lnTo>
                    <a:pt x="2417" y="1672"/>
                  </a:lnTo>
                  <a:lnTo>
                    <a:pt x="2402" y="1641"/>
                  </a:lnTo>
                  <a:lnTo>
                    <a:pt x="2433" y="1625"/>
                  </a:lnTo>
                  <a:lnTo>
                    <a:pt x="2450" y="1625"/>
                  </a:lnTo>
                  <a:lnTo>
                    <a:pt x="2450" y="1641"/>
                  </a:lnTo>
                  <a:lnTo>
                    <a:pt x="2498" y="1641"/>
                  </a:lnTo>
                  <a:lnTo>
                    <a:pt x="2514" y="1688"/>
                  </a:lnTo>
                  <a:lnTo>
                    <a:pt x="2531" y="1672"/>
                  </a:lnTo>
                  <a:lnTo>
                    <a:pt x="2594" y="1688"/>
                  </a:lnTo>
                  <a:lnTo>
                    <a:pt x="2594" y="1608"/>
                  </a:lnTo>
                  <a:lnTo>
                    <a:pt x="2594" y="1576"/>
                  </a:lnTo>
                  <a:lnTo>
                    <a:pt x="2594" y="1560"/>
                  </a:lnTo>
                  <a:lnTo>
                    <a:pt x="2676" y="1543"/>
                  </a:lnTo>
                  <a:lnTo>
                    <a:pt x="2692" y="1543"/>
                  </a:lnTo>
                  <a:lnTo>
                    <a:pt x="2757" y="1496"/>
                  </a:lnTo>
                  <a:lnTo>
                    <a:pt x="2772" y="1496"/>
                  </a:lnTo>
                  <a:lnTo>
                    <a:pt x="2804" y="1480"/>
                  </a:lnTo>
                  <a:lnTo>
                    <a:pt x="2820" y="1496"/>
                  </a:lnTo>
                  <a:lnTo>
                    <a:pt x="2853" y="1480"/>
                  </a:lnTo>
                  <a:lnTo>
                    <a:pt x="2901" y="1512"/>
                  </a:lnTo>
                  <a:lnTo>
                    <a:pt x="2918" y="1496"/>
                  </a:lnTo>
                  <a:lnTo>
                    <a:pt x="2949" y="1480"/>
                  </a:lnTo>
                  <a:lnTo>
                    <a:pt x="2965" y="1463"/>
                  </a:lnTo>
                  <a:lnTo>
                    <a:pt x="2965" y="1431"/>
                  </a:lnTo>
                  <a:lnTo>
                    <a:pt x="2965" y="1415"/>
                  </a:lnTo>
                  <a:lnTo>
                    <a:pt x="2965" y="1382"/>
                  </a:lnTo>
                  <a:lnTo>
                    <a:pt x="2965" y="1351"/>
                  </a:lnTo>
                  <a:lnTo>
                    <a:pt x="2965" y="1319"/>
                  </a:lnTo>
                  <a:lnTo>
                    <a:pt x="2965" y="1302"/>
                  </a:lnTo>
                  <a:lnTo>
                    <a:pt x="2949" y="1270"/>
                  </a:lnTo>
                  <a:lnTo>
                    <a:pt x="2949" y="1239"/>
                  </a:lnTo>
                  <a:lnTo>
                    <a:pt x="2949" y="1222"/>
                  </a:lnTo>
                  <a:lnTo>
                    <a:pt x="2934" y="1190"/>
                  </a:lnTo>
                  <a:lnTo>
                    <a:pt x="2934" y="1157"/>
                  </a:lnTo>
                  <a:lnTo>
                    <a:pt x="2965" y="1125"/>
                  </a:lnTo>
                  <a:lnTo>
                    <a:pt x="2934" y="1110"/>
                  </a:lnTo>
                  <a:lnTo>
                    <a:pt x="2949" y="1110"/>
                  </a:lnTo>
                  <a:lnTo>
                    <a:pt x="2949" y="1094"/>
                  </a:lnTo>
                  <a:lnTo>
                    <a:pt x="2949" y="1077"/>
                  </a:lnTo>
                  <a:lnTo>
                    <a:pt x="2965" y="1029"/>
                  </a:lnTo>
                  <a:lnTo>
                    <a:pt x="2981" y="1013"/>
                  </a:lnTo>
                  <a:lnTo>
                    <a:pt x="2998" y="965"/>
                  </a:lnTo>
                  <a:lnTo>
                    <a:pt x="2965" y="965"/>
                  </a:lnTo>
                  <a:lnTo>
                    <a:pt x="2965" y="949"/>
                  </a:lnTo>
                  <a:lnTo>
                    <a:pt x="2965" y="933"/>
                  </a:lnTo>
                  <a:lnTo>
                    <a:pt x="2949" y="853"/>
                  </a:lnTo>
                  <a:lnTo>
                    <a:pt x="2949" y="804"/>
                  </a:lnTo>
                  <a:lnTo>
                    <a:pt x="2934" y="755"/>
                  </a:lnTo>
                  <a:lnTo>
                    <a:pt x="2934" y="739"/>
                  </a:lnTo>
                  <a:lnTo>
                    <a:pt x="2949" y="691"/>
                  </a:lnTo>
                  <a:lnTo>
                    <a:pt x="2965" y="659"/>
                  </a:lnTo>
                  <a:lnTo>
                    <a:pt x="2981" y="627"/>
                  </a:lnTo>
                  <a:lnTo>
                    <a:pt x="2981" y="594"/>
                  </a:lnTo>
                  <a:lnTo>
                    <a:pt x="2998" y="563"/>
                  </a:lnTo>
                  <a:lnTo>
                    <a:pt x="3014" y="547"/>
                  </a:lnTo>
                  <a:lnTo>
                    <a:pt x="3014" y="530"/>
                  </a:lnTo>
                  <a:lnTo>
                    <a:pt x="3062" y="530"/>
                  </a:lnTo>
                  <a:lnTo>
                    <a:pt x="3079" y="530"/>
                  </a:lnTo>
                  <a:lnTo>
                    <a:pt x="3111" y="514"/>
                  </a:lnTo>
                  <a:lnTo>
                    <a:pt x="3175" y="482"/>
                  </a:lnTo>
                  <a:lnTo>
                    <a:pt x="3143" y="467"/>
                  </a:lnTo>
                  <a:lnTo>
                    <a:pt x="3126" y="434"/>
                  </a:lnTo>
                  <a:lnTo>
                    <a:pt x="3095" y="434"/>
                  </a:lnTo>
                  <a:lnTo>
                    <a:pt x="3062" y="418"/>
                  </a:lnTo>
                  <a:lnTo>
                    <a:pt x="3014" y="386"/>
                  </a:lnTo>
                  <a:lnTo>
                    <a:pt x="2998" y="386"/>
                  </a:lnTo>
                  <a:lnTo>
                    <a:pt x="2998" y="353"/>
                  </a:lnTo>
                  <a:lnTo>
                    <a:pt x="2981" y="369"/>
                  </a:lnTo>
                  <a:lnTo>
                    <a:pt x="2949" y="289"/>
                  </a:lnTo>
                  <a:lnTo>
                    <a:pt x="2981" y="289"/>
                  </a:lnTo>
                  <a:lnTo>
                    <a:pt x="2965" y="273"/>
                  </a:lnTo>
                  <a:lnTo>
                    <a:pt x="2934" y="241"/>
                  </a:lnTo>
                  <a:lnTo>
                    <a:pt x="2901" y="208"/>
                  </a:lnTo>
                  <a:lnTo>
                    <a:pt x="2885" y="112"/>
                  </a:lnTo>
                  <a:lnTo>
                    <a:pt x="2853" y="96"/>
                  </a:lnTo>
                  <a:lnTo>
                    <a:pt x="2853" y="63"/>
                  </a:lnTo>
                  <a:lnTo>
                    <a:pt x="2820" y="80"/>
                  </a:lnTo>
                  <a:lnTo>
                    <a:pt x="2804" y="80"/>
                  </a:lnTo>
                  <a:lnTo>
                    <a:pt x="2788" y="63"/>
                  </a:lnTo>
                  <a:lnTo>
                    <a:pt x="2788" y="80"/>
                  </a:lnTo>
                  <a:lnTo>
                    <a:pt x="2772" y="96"/>
                  </a:lnTo>
                  <a:lnTo>
                    <a:pt x="2757" y="112"/>
                  </a:lnTo>
                  <a:lnTo>
                    <a:pt x="2757" y="128"/>
                  </a:lnTo>
                  <a:lnTo>
                    <a:pt x="2740" y="144"/>
                  </a:lnTo>
                  <a:lnTo>
                    <a:pt x="2708" y="144"/>
                  </a:lnTo>
                  <a:lnTo>
                    <a:pt x="2676" y="161"/>
                  </a:lnTo>
                  <a:lnTo>
                    <a:pt x="2659" y="177"/>
                  </a:lnTo>
                  <a:lnTo>
                    <a:pt x="2643" y="177"/>
                  </a:lnTo>
                  <a:lnTo>
                    <a:pt x="2563" y="193"/>
                  </a:lnTo>
                  <a:lnTo>
                    <a:pt x="2547" y="208"/>
                  </a:lnTo>
                  <a:lnTo>
                    <a:pt x="2547" y="177"/>
                  </a:lnTo>
                  <a:lnTo>
                    <a:pt x="2547" y="128"/>
                  </a:lnTo>
                  <a:lnTo>
                    <a:pt x="2563" y="112"/>
                  </a:lnTo>
                  <a:lnTo>
                    <a:pt x="2611" y="80"/>
                  </a:lnTo>
                  <a:lnTo>
                    <a:pt x="2594" y="32"/>
                  </a:lnTo>
                  <a:lnTo>
                    <a:pt x="2579" y="32"/>
                  </a:lnTo>
                  <a:lnTo>
                    <a:pt x="2547" y="63"/>
                  </a:lnTo>
                  <a:lnTo>
                    <a:pt x="2514" y="16"/>
                  </a:lnTo>
                  <a:lnTo>
                    <a:pt x="2514" y="0"/>
                  </a:lnTo>
                  <a:lnTo>
                    <a:pt x="2498" y="16"/>
                  </a:lnTo>
                  <a:lnTo>
                    <a:pt x="2466" y="48"/>
                  </a:lnTo>
                  <a:lnTo>
                    <a:pt x="2433" y="96"/>
                  </a:lnTo>
                  <a:lnTo>
                    <a:pt x="2402" y="96"/>
                  </a:lnTo>
                  <a:lnTo>
                    <a:pt x="2370" y="112"/>
                  </a:lnTo>
                  <a:lnTo>
                    <a:pt x="2337" y="128"/>
                  </a:lnTo>
                  <a:lnTo>
                    <a:pt x="2321" y="144"/>
                  </a:lnTo>
                  <a:lnTo>
                    <a:pt x="2305" y="144"/>
                  </a:lnTo>
                  <a:lnTo>
                    <a:pt x="2289" y="177"/>
                  </a:lnTo>
                  <a:lnTo>
                    <a:pt x="2289" y="208"/>
                  </a:lnTo>
                  <a:lnTo>
                    <a:pt x="2272" y="208"/>
                  </a:lnTo>
                  <a:lnTo>
                    <a:pt x="2256" y="208"/>
                  </a:lnTo>
                  <a:lnTo>
                    <a:pt x="2240" y="193"/>
                  </a:lnTo>
                  <a:lnTo>
                    <a:pt x="2225" y="177"/>
                  </a:lnTo>
                  <a:lnTo>
                    <a:pt x="2192" y="177"/>
                  </a:lnTo>
                  <a:lnTo>
                    <a:pt x="2176" y="177"/>
                  </a:lnTo>
                  <a:lnTo>
                    <a:pt x="2127" y="161"/>
                  </a:lnTo>
                  <a:lnTo>
                    <a:pt x="2127" y="177"/>
                  </a:lnTo>
                  <a:lnTo>
                    <a:pt x="2111" y="177"/>
                  </a:lnTo>
                  <a:lnTo>
                    <a:pt x="2095" y="177"/>
                  </a:lnTo>
                  <a:lnTo>
                    <a:pt x="2095" y="161"/>
                  </a:lnTo>
                  <a:lnTo>
                    <a:pt x="2079" y="144"/>
                  </a:lnTo>
                  <a:lnTo>
                    <a:pt x="2046" y="144"/>
                  </a:lnTo>
                  <a:lnTo>
                    <a:pt x="2046" y="80"/>
                  </a:lnTo>
                  <a:lnTo>
                    <a:pt x="2031" y="80"/>
                  </a:lnTo>
                  <a:lnTo>
                    <a:pt x="2015" y="63"/>
                  </a:lnTo>
                  <a:lnTo>
                    <a:pt x="1999" y="32"/>
                  </a:lnTo>
                  <a:lnTo>
                    <a:pt x="1983" y="48"/>
                  </a:lnTo>
                  <a:lnTo>
                    <a:pt x="1918" y="80"/>
                  </a:lnTo>
                  <a:lnTo>
                    <a:pt x="1870" y="80"/>
                  </a:lnTo>
                  <a:lnTo>
                    <a:pt x="1854" y="96"/>
                  </a:lnTo>
                  <a:lnTo>
                    <a:pt x="1821" y="80"/>
                  </a:lnTo>
                  <a:lnTo>
                    <a:pt x="1757" y="112"/>
                  </a:lnTo>
                  <a:lnTo>
                    <a:pt x="1740" y="112"/>
                  </a:lnTo>
                  <a:lnTo>
                    <a:pt x="1660" y="144"/>
                  </a:lnTo>
                  <a:lnTo>
                    <a:pt x="1677" y="161"/>
                  </a:lnTo>
                  <a:lnTo>
                    <a:pt x="1644" y="177"/>
                  </a:lnTo>
                  <a:lnTo>
                    <a:pt x="1628" y="161"/>
                  </a:lnTo>
                  <a:lnTo>
                    <a:pt x="1596" y="177"/>
                  </a:lnTo>
                  <a:lnTo>
                    <a:pt x="1563" y="144"/>
                  </a:lnTo>
                  <a:lnTo>
                    <a:pt x="1531" y="128"/>
                  </a:lnTo>
                  <a:lnTo>
                    <a:pt x="1531" y="96"/>
                  </a:lnTo>
                  <a:lnTo>
                    <a:pt x="1499" y="96"/>
                  </a:lnTo>
                  <a:lnTo>
                    <a:pt x="1483" y="96"/>
                  </a:lnTo>
                  <a:lnTo>
                    <a:pt x="1483" y="63"/>
                  </a:lnTo>
                  <a:lnTo>
                    <a:pt x="1434" y="16"/>
                  </a:lnTo>
                  <a:lnTo>
                    <a:pt x="1418" y="32"/>
                  </a:lnTo>
                  <a:lnTo>
                    <a:pt x="1402" y="32"/>
                  </a:lnTo>
                  <a:lnTo>
                    <a:pt x="1370" y="48"/>
                  </a:lnTo>
                  <a:lnTo>
                    <a:pt x="1353" y="96"/>
                  </a:lnTo>
                  <a:lnTo>
                    <a:pt x="1338" y="80"/>
                  </a:lnTo>
                  <a:lnTo>
                    <a:pt x="1338" y="96"/>
                  </a:lnTo>
                  <a:lnTo>
                    <a:pt x="1322" y="80"/>
                  </a:lnTo>
                  <a:lnTo>
                    <a:pt x="1322" y="96"/>
                  </a:lnTo>
                  <a:lnTo>
                    <a:pt x="1306" y="112"/>
                  </a:lnTo>
                  <a:lnTo>
                    <a:pt x="1290" y="112"/>
                  </a:lnTo>
                  <a:lnTo>
                    <a:pt x="1290" y="128"/>
                  </a:lnTo>
                  <a:lnTo>
                    <a:pt x="1273" y="112"/>
                  </a:lnTo>
                  <a:lnTo>
                    <a:pt x="1257" y="128"/>
                  </a:lnTo>
                  <a:lnTo>
                    <a:pt x="1273" y="128"/>
                  </a:lnTo>
                  <a:lnTo>
                    <a:pt x="1257" y="128"/>
                  </a:lnTo>
                  <a:lnTo>
                    <a:pt x="1241" y="128"/>
                  </a:lnTo>
                  <a:lnTo>
                    <a:pt x="1257" y="144"/>
                  </a:lnTo>
                  <a:lnTo>
                    <a:pt x="1241" y="144"/>
                  </a:lnTo>
                  <a:lnTo>
                    <a:pt x="1225" y="161"/>
                  </a:lnTo>
                  <a:lnTo>
                    <a:pt x="1241" y="177"/>
                  </a:lnTo>
                  <a:lnTo>
                    <a:pt x="1225" y="193"/>
                  </a:lnTo>
                  <a:lnTo>
                    <a:pt x="1192" y="177"/>
                  </a:lnTo>
                  <a:lnTo>
                    <a:pt x="1161" y="193"/>
                  </a:lnTo>
                  <a:lnTo>
                    <a:pt x="1145" y="161"/>
                  </a:lnTo>
                  <a:lnTo>
                    <a:pt x="1129" y="177"/>
                  </a:lnTo>
                  <a:lnTo>
                    <a:pt x="1112" y="161"/>
                  </a:lnTo>
                  <a:lnTo>
                    <a:pt x="1112" y="177"/>
                  </a:lnTo>
                  <a:lnTo>
                    <a:pt x="1096" y="161"/>
                  </a:lnTo>
                  <a:lnTo>
                    <a:pt x="1080" y="161"/>
                  </a:lnTo>
                  <a:lnTo>
                    <a:pt x="1064" y="193"/>
                  </a:lnTo>
                  <a:lnTo>
                    <a:pt x="1064" y="224"/>
                  </a:lnTo>
                  <a:lnTo>
                    <a:pt x="1015" y="257"/>
                  </a:lnTo>
                  <a:lnTo>
                    <a:pt x="1015" y="224"/>
                  </a:lnTo>
                  <a:lnTo>
                    <a:pt x="999" y="224"/>
                  </a:lnTo>
                  <a:lnTo>
                    <a:pt x="999" y="208"/>
                  </a:lnTo>
                  <a:lnTo>
                    <a:pt x="984" y="224"/>
                  </a:lnTo>
                  <a:lnTo>
                    <a:pt x="984" y="208"/>
                  </a:lnTo>
                  <a:lnTo>
                    <a:pt x="1015" y="193"/>
                  </a:lnTo>
                  <a:lnTo>
                    <a:pt x="999" y="193"/>
                  </a:lnTo>
                  <a:lnTo>
                    <a:pt x="999" y="177"/>
                  </a:lnTo>
                  <a:lnTo>
                    <a:pt x="967" y="177"/>
                  </a:lnTo>
                  <a:lnTo>
                    <a:pt x="935" y="161"/>
                  </a:lnTo>
                  <a:lnTo>
                    <a:pt x="919" y="161"/>
                  </a:lnTo>
                  <a:lnTo>
                    <a:pt x="886" y="177"/>
                  </a:lnTo>
                  <a:lnTo>
                    <a:pt x="903" y="224"/>
                  </a:lnTo>
                  <a:lnTo>
                    <a:pt x="919" y="257"/>
                  </a:lnTo>
                  <a:lnTo>
                    <a:pt x="935" y="273"/>
                  </a:lnTo>
                  <a:lnTo>
                    <a:pt x="919" y="273"/>
                  </a:lnTo>
                  <a:lnTo>
                    <a:pt x="903" y="289"/>
                  </a:lnTo>
                  <a:lnTo>
                    <a:pt x="903" y="305"/>
                  </a:lnTo>
                  <a:lnTo>
                    <a:pt x="919" y="305"/>
                  </a:lnTo>
                  <a:lnTo>
                    <a:pt x="919" y="337"/>
                  </a:lnTo>
                  <a:lnTo>
                    <a:pt x="903" y="353"/>
                  </a:lnTo>
                  <a:lnTo>
                    <a:pt x="903" y="369"/>
                  </a:lnTo>
                  <a:lnTo>
                    <a:pt x="886" y="369"/>
                  </a:lnTo>
                  <a:lnTo>
                    <a:pt x="870" y="386"/>
                  </a:lnTo>
                  <a:lnTo>
                    <a:pt x="854" y="402"/>
                  </a:lnTo>
                  <a:lnTo>
                    <a:pt x="886" y="418"/>
                  </a:lnTo>
                  <a:lnTo>
                    <a:pt x="886" y="450"/>
                  </a:lnTo>
                  <a:lnTo>
                    <a:pt x="903" y="450"/>
                  </a:lnTo>
                  <a:lnTo>
                    <a:pt x="919" y="450"/>
                  </a:lnTo>
                  <a:lnTo>
                    <a:pt x="935" y="450"/>
                  </a:lnTo>
                  <a:lnTo>
                    <a:pt x="935" y="467"/>
                  </a:lnTo>
                  <a:lnTo>
                    <a:pt x="935" y="482"/>
                  </a:lnTo>
                  <a:lnTo>
                    <a:pt x="951" y="498"/>
                  </a:lnTo>
                  <a:lnTo>
                    <a:pt x="951" y="530"/>
                  </a:lnTo>
                  <a:lnTo>
                    <a:pt x="967" y="547"/>
                  </a:lnTo>
                  <a:lnTo>
                    <a:pt x="984" y="610"/>
                  </a:lnTo>
                  <a:lnTo>
                    <a:pt x="984" y="643"/>
                  </a:lnTo>
                  <a:lnTo>
                    <a:pt x="999" y="675"/>
                  </a:lnTo>
                  <a:lnTo>
                    <a:pt x="984" y="691"/>
                  </a:lnTo>
                  <a:lnTo>
                    <a:pt x="967" y="691"/>
                  </a:lnTo>
                  <a:lnTo>
                    <a:pt x="967" y="724"/>
                  </a:lnTo>
                  <a:lnTo>
                    <a:pt x="984" y="739"/>
                  </a:lnTo>
                  <a:lnTo>
                    <a:pt x="951" y="788"/>
                  </a:lnTo>
                  <a:lnTo>
                    <a:pt x="935" y="772"/>
                  </a:lnTo>
                  <a:lnTo>
                    <a:pt x="903" y="788"/>
                  </a:lnTo>
                  <a:lnTo>
                    <a:pt x="886" y="788"/>
                  </a:lnTo>
                  <a:lnTo>
                    <a:pt x="903" y="788"/>
                  </a:lnTo>
                  <a:lnTo>
                    <a:pt x="854" y="788"/>
                  </a:lnTo>
                  <a:lnTo>
                    <a:pt x="870" y="804"/>
                  </a:lnTo>
                  <a:lnTo>
                    <a:pt x="886" y="853"/>
                  </a:lnTo>
                  <a:lnTo>
                    <a:pt x="870" y="868"/>
                  </a:lnTo>
                  <a:lnTo>
                    <a:pt x="870" y="900"/>
                  </a:lnTo>
                  <a:lnTo>
                    <a:pt x="870" y="916"/>
                  </a:lnTo>
                  <a:lnTo>
                    <a:pt x="854" y="933"/>
                  </a:lnTo>
                  <a:lnTo>
                    <a:pt x="870" y="949"/>
                  </a:lnTo>
                  <a:lnTo>
                    <a:pt x="838" y="949"/>
                  </a:lnTo>
                  <a:lnTo>
                    <a:pt x="838" y="965"/>
                  </a:lnTo>
                  <a:lnTo>
                    <a:pt x="822" y="965"/>
                  </a:lnTo>
                  <a:lnTo>
                    <a:pt x="822" y="949"/>
                  </a:lnTo>
                  <a:lnTo>
                    <a:pt x="805" y="965"/>
                  </a:lnTo>
                  <a:lnTo>
                    <a:pt x="822" y="996"/>
                  </a:lnTo>
                  <a:lnTo>
                    <a:pt x="822" y="1013"/>
                  </a:lnTo>
                  <a:lnTo>
                    <a:pt x="838" y="1045"/>
                  </a:lnTo>
                  <a:lnTo>
                    <a:pt x="870" y="1045"/>
                  </a:lnTo>
                  <a:lnTo>
                    <a:pt x="903" y="1029"/>
                  </a:lnTo>
                  <a:lnTo>
                    <a:pt x="919" y="1045"/>
                  </a:lnTo>
                  <a:lnTo>
                    <a:pt x="903" y="1045"/>
                  </a:lnTo>
                  <a:lnTo>
                    <a:pt x="919" y="1077"/>
                  </a:lnTo>
                  <a:lnTo>
                    <a:pt x="935" y="1110"/>
                  </a:lnTo>
                  <a:lnTo>
                    <a:pt x="935" y="1125"/>
                  </a:lnTo>
                  <a:lnTo>
                    <a:pt x="935" y="1141"/>
                  </a:lnTo>
                  <a:lnTo>
                    <a:pt x="919" y="1157"/>
                  </a:lnTo>
                  <a:lnTo>
                    <a:pt x="903" y="1157"/>
                  </a:lnTo>
                  <a:lnTo>
                    <a:pt x="903" y="1174"/>
                  </a:lnTo>
                  <a:lnTo>
                    <a:pt x="903" y="1206"/>
                  </a:lnTo>
                  <a:lnTo>
                    <a:pt x="903" y="1222"/>
                  </a:lnTo>
                  <a:lnTo>
                    <a:pt x="919" y="1206"/>
                  </a:lnTo>
                  <a:lnTo>
                    <a:pt x="919" y="1222"/>
                  </a:lnTo>
                  <a:lnTo>
                    <a:pt x="951" y="1206"/>
                  </a:lnTo>
                  <a:lnTo>
                    <a:pt x="999" y="1190"/>
                  </a:lnTo>
                  <a:lnTo>
                    <a:pt x="1080" y="1190"/>
                  </a:lnTo>
                  <a:lnTo>
                    <a:pt x="1080" y="1206"/>
                  </a:lnTo>
                  <a:lnTo>
                    <a:pt x="1096" y="1239"/>
                  </a:lnTo>
                  <a:lnTo>
                    <a:pt x="1112" y="1239"/>
                  </a:lnTo>
                  <a:lnTo>
                    <a:pt x="1112" y="1270"/>
                  </a:lnTo>
                  <a:lnTo>
                    <a:pt x="1048" y="1286"/>
                  </a:lnTo>
                  <a:lnTo>
                    <a:pt x="1031" y="1286"/>
                  </a:lnTo>
                  <a:lnTo>
                    <a:pt x="1031" y="1351"/>
                  </a:lnTo>
                  <a:lnTo>
                    <a:pt x="984" y="1351"/>
                  </a:lnTo>
                  <a:lnTo>
                    <a:pt x="984" y="1367"/>
                  </a:lnTo>
                  <a:lnTo>
                    <a:pt x="967" y="1382"/>
                  </a:lnTo>
                  <a:lnTo>
                    <a:pt x="967" y="1367"/>
                  </a:lnTo>
                  <a:lnTo>
                    <a:pt x="951" y="1367"/>
                  </a:lnTo>
                  <a:lnTo>
                    <a:pt x="951" y="1382"/>
                  </a:lnTo>
                  <a:lnTo>
                    <a:pt x="935" y="1382"/>
                  </a:lnTo>
                  <a:lnTo>
                    <a:pt x="935" y="1399"/>
                  </a:lnTo>
                  <a:lnTo>
                    <a:pt x="935" y="1431"/>
                  </a:lnTo>
                  <a:lnTo>
                    <a:pt x="951" y="1415"/>
                  </a:lnTo>
                  <a:lnTo>
                    <a:pt x="951" y="1431"/>
                  </a:lnTo>
                  <a:lnTo>
                    <a:pt x="967" y="1431"/>
                  </a:lnTo>
                  <a:lnTo>
                    <a:pt x="967" y="1463"/>
                  </a:lnTo>
                  <a:lnTo>
                    <a:pt x="951" y="1447"/>
                  </a:lnTo>
                  <a:lnTo>
                    <a:pt x="951" y="1480"/>
                  </a:lnTo>
                  <a:lnTo>
                    <a:pt x="967" y="1480"/>
                  </a:lnTo>
                  <a:lnTo>
                    <a:pt x="984" y="1480"/>
                  </a:lnTo>
                  <a:lnTo>
                    <a:pt x="984" y="1496"/>
                  </a:lnTo>
                  <a:lnTo>
                    <a:pt x="999" y="1512"/>
                  </a:lnTo>
                  <a:lnTo>
                    <a:pt x="1015" y="1496"/>
                  </a:lnTo>
                  <a:lnTo>
                    <a:pt x="1031" y="1496"/>
                  </a:lnTo>
                  <a:lnTo>
                    <a:pt x="1080" y="1527"/>
                  </a:lnTo>
                  <a:lnTo>
                    <a:pt x="1080" y="1560"/>
                  </a:lnTo>
                  <a:lnTo>
                    <a:pt x="1048" y="1576"/>
                  </a:lnTo>
                  <a:lnTo>
                    <a:pt x="1031" y="1576"/>
                  </a:lnTo>
                  <a:lnTo>
                    <a:pt x="1015" y="1576"/>
                  </a:lnTo>
                  <a:lnTo>
                    <a:pt x="984" y="1592"/>
                  </a:lnTo>
                  <a:lnTo>
                    <a:pt x="967" y="1592"/>
                  </a:lnTo>
                  <a:lnTo>
                    <a:pt x="951" y="1608"/>
                  </a:lnTo>
                  <a:lnTo>
                    <a:pt x="935" y="1608"/>
                  </a:lnTo>
                  <a:lnTo>
                    <a:pt x="919" y="1608"/>
                  </a:lnTo>
                  <a:lnTo>
                    <a:pt x="919" y="1625"/>
                  </a:lnTo>
                  <a:lnTo>
                    <a:pt x="903" y="1625"/>
                  </a:lnTo>
                  <a:lnTo>
                    <a:pt x="870" y="1625"/>
                  </a:lnTo>
                  <a:lnTo>
                    <a:pt x="870" y="1641"/>
                  </a:lnTo>
                  <a:lnTo>
                    <a:pt x="886" y="1641"/>
                  </a:lnTo>
                  <a:lnTo>
                    <a:pt x="870" y="1656"/>
                  </a:lnTo>
                  <a:lnTo>
                    <a:pt x="886" y="1672"/>
                  </a:lnTo>
                  <a:lnTo>
                    <a:pt x="886" y="1688"/>
                  </a:lnTo>
                  <a:lnTo>
                    <a:pt x="919" y="1656"/>
                  </a:lnTo>
                  <a:lnTo>
                    <a:pt x="935" y="1656"/>
                  </a:lnTo>
                  <a:lnTo>
                    <a:pt x="951" y="1656"/>
                  </a:lnTo>
                  <a:lnTo>
                    <a:pt x="967" y="1672"/>
                  </a:lnTo>
                  <a:lnTo>
                    <a:pt x="967" y="1688"/>
                  </a:lnTo>
                  <a:lnTo>
                    <a:pt x="984" y="1688"/>
                  </a:lnTo>
                  <a:lnTo>
                    <a:pt x="984" y="1705"/>
                  </a:lnTo>
                  <a:lnTo>
                    <a:pt x="1015" y="1737"/>
                  </a:lnTo>
                  <a:lnTo>
                    <a:pt x="1031" y="1737"/>
                  </a:lnTo>
                  <a:lnTo>
                    <a:pt x="1048" y="1753"/>
                  </a:lnTo>
                  <a:lnTo>
                    <a:pt x="1064" y="1753"/>
                  </a:lnTo>
                  <a:lnTo>
                    <a:pt x="1064" y="1769"/>
                  </a:lnTo>
                  <a:lnTo>
                    <a:pt x="1048" y="1769"/>
                  </a:lnTo>
                  <a:lnTo>
                    <a:pt x="1031" y="1769"/>
                  </a:lnTo>
                  <a:lnTo>
                    <a:pt x="1015" y="1786"/>
                  </a:lnTo>
                  <a:lnTo>
                    <a:pt x="1015" y="1769"/>
                  </a:lnTo>
                  <a:lnTo>
                    <a:pt x="999" y="1769"/>
                  </a:lnTo>
                  <a:lnTo>
                    <a:pt x="999" y="1786"/>
                  </a:lnTo>
                  <a:lnTo>
                    <a:pt x="984" y="1801"/>
                  </a:lnTo>
                  <a:lnTo>
                    <a:pt x="967" y="1786"/>
                  </a:lnTo>
                  <a:lnTo>
                    <a:pt x="951" y="1786"/>
                  </a:lnTo>
                  <a:lnTo>
                    <a:pt x="935" y="1786"/>
                  </a:lnTo>
                  <a:lnTo>
                    <a:pt x="935" y="1769"/>
                  </a:lnTo>
                  <a:lnTo>
                    <a:pt x="919" y="1769"/>
                  </a:lnTo>
                  <a:lnTo>
                    <a:pt x="919" y="1753"/>
                  </a:lnTo>
                  <a:lnTo>
                    <a:pt x="903" y="1753"/>
                  </a:lnTo>
                  <a:lnTo>
                    <a:pt x="886" y="1769"/>
                  </a:lnTo>
                  <a:lnTo>
                    <a:pt x="886" y="1801"/>
                  </a:lnTo>
                  <a:lnTo>
                    <a:pt x="838" y="1801"/>
                  </a:lnTo>
                  <a:lnTo>
                    <a:pt x="822" y="1786"/>
                  </a:lnTo>
                  <a:lnTo>
                    <a:pt x="805" y="1769"/>
                  </a:lnTo>
                  <a:lnTo>
                    <a:pt x="805" y="1753"/>
                  </a:lnTo>
                  <a:lnTo>
                    <a:pt x="758" y="1753"/>
                  </a:lnTo>
                  <a:lnTo>
                    <a:pt x="725" y="1769"/>
                  </a:lnTo>
                  <a:lnTo>
                    <a:pt x="725" y="1786"/>
                  </a:lnTo>
                  <a:lnTo>
                    <a:pt x="709" y="1769"/>
                  </a:lnTo>
                  <a:lnTo>
                    <a:pt x="693" y="1786"/>
                  </a:lnTo>
                  <a:lnTo>
                    <a:pt x="677" y="1753"/>
                  </a:lnTo>
                  <a:lnTo>
                    <a:pt x="661" y="1753"/>
                  </a:lnTo>
                  <a:lnTo>
                    <a:pt x="629" y="1737"/>
                  </a:lnTo>
                  <a:lnTo>
                    <a:pt x="613" y="1753"/>
                  </a:lnTo>
                  <a:lnTo>
                    <a:pt x="629" y="1769"/>
                  </a:lnTo>
                  <a:lnTo>
                    <a:pt x="613" y="1786"/>
                  </a:lnTo>
                  <a:lnTo>
                    <a:pt x="564" y="1769"/>
                  </a:lnTo>
                  <a:lnTo>
                    <a:pt x="499" y="1786"/>
                  </a:lnTo>
                  <a:lnTo>
                    <a:pt x="499" y="1769"/>
                  </a:lnTo>
                  <a:lnTo>
                    <a:pt x="499" y="1753"/>
                  </a:lnTo>
                  <a:lnTo>
                    <a:pt x="499" y="1737"/>
                  </a:lnTo>
                  <a:lnTo>
                    <a:pt x="483" y="1721"/>
                  </a:lnTo>
                  <a:lnTo>
                    <a:pt x="467" y="1721"/>
                  </a:lnTo>
                  <a:lnTo>
                    <a:pt x="452" y="1753"/>
                  </a:lnTo>
                  <a:lnTo>
                    <a:pt x="452" y="1769"/>
                  </a:lnTo>
                  <a:lnTo>
                    <a:pt x="452" y="1786"/>
                  </a:lnTo>
                  <a:lnTo>
                    <a:pt x="436" y="1833"/>
                  </a:lnTo>
                  <a:lnTo>
                    <a:pt x="436" y="1898"/>
                  </a:lnTo>
                  <a:lnTo>
                    <a:pt x="436" y="1913"/>
                  </a:lnTo>
                  <a:lnTo>
                    <a:pt x="419" y="1929"/>
                  </a:lnTo>
                  <a:lnTo>
                    <a:pt x="419" y="1913"/>
                  </a:lnTo>
                  <a:lnTo>
                    <a:pt x="403" y="1929"/>
                  </a:lnTo>
                  <a:lnTo>
                    <a:pt x="403" y="1913"/>
                  </a:lnTo>
                  <a:lnTo>
                    <a:pt x="387" y="1913"/>
                  </a:lnTo>
                  <a:lnTo>
                    <a:pt x="355" y="1929"/>
                  </a:lnTo>
                  <a:lnTo>
                    <a:pt x="338" y="1946"/>
                  </a:lnTo>
                  <a:lnTo>
                    <a:pt x="355" y="1978"/>
                  </a:lnTo>
                  <a:lnTo>
                    <a:pt x="338" y="1978"/>
                  </a:lnTo>
                  <a:lnTo>
                    <a:pt x="322" y="1994"/>
                  </a:lnTo>
                  <a:lnTo>
                    <a:pt x="306" y="1994"/>
                  </a:lnTo>
                  <a:lnTo>
                    <a:pt x="290" y="2011"/>
                  </a:lnTo>
                  <a:lnTo>
                    <a:pt x="290" y="2027"/>
                  </a:lnTo>
                  <a:lnTo>
                    <a:pt x="275" y="2027"/>
                  </a:lnTo>
                  <a:lnTo>
                    <a:pt x="275" y="2011"/>
                  </a:lnTo>
                  <a:lnTo>
                    <a:pt x="258" y="1994"/>
                  </a:lnTo>
                  <a:lnTo>
                    <a:pt x="258" y="2011"/>
                  </a:lnTo>
                  <a:lnTo>
                    <a:pt x="242" y="1994"/>
                  </a:lnTo>
                  <a:lnTo>
                    <a:pt x="226" y="1994"/>
                  </a:lnTo>
                  <a:lnTo>
                    <a:pt x="226" y="2011"/>
                  </a:lnTo>
                  <a:lnTo>
                    <a:pt x="210" y="2027"/>
                  </a:lnTo>
                  <a:lnTo>
                    <a:pt x="210" y="2043"/>
                  </a:lnTo>
                  <a:lnTo>
                    <a:pt x="177" y="2123"/>
                  </a:lnTo>
                  <a:lnTo>
                    <a:pt x="177" y="2139"/>
                  </a:lnTo>
                  <a:lnTo>
                    <a:pt x="161" y="2139"/>
                  </a:lnTo>
                  <a:lnTo>
                    <a:pt x="161" y="2155"/>
                  </a:lnTo>
                  <a:lnTo>
                    <a:pt x="145" y="2139"/>
                  </a:lnTo>
                  <a:lnTo>
                    <a:pt x="145" y="2155"/>
                  </a:lnTo>
                  <a:lnTo>
                    <a:pt x="129" y="2139"/>
                  </a:lnTo>
                  <a:lnTo>
                    <a:pt x="129" y="2172"/>
                  </a:lnTo>
                  <a:lnTo>
                    <a:pt x="112" y="2172"/>
                  </a:lnTo>
                  <a:lnTo>
                    <a:pt x="112" y="2187"/>
                  </a:lnTo>
                  <a:lnTo>
                    <a:pt x="96" y="2187"/>
                  </a:lnTo>
                  <a:lnTo>
                    <a:pt x="96" y="2203"/>
                  </a:lnTo>
                  <a:lnTo>
                    <a:pt x="81" y="2219"/>
                  </a:lnTo>
                  <a:lnTo>
                    <a:pt x="65" y="2219"/>
                  </a:lnTo>
                  <a:lnTo>
                    <a:pt x="65" y="2235"/>
                  </a:lnTo>
                  <a:lnTo>
                    <a:pt x="49" y="2252"/>
                  </a:lnTo>
                  <a:lnTo>
                    <a:pt x="32" y="2268"/>
                  </a:lnTo>
                  <a:lnTo>
                    <a:pt x="16" y="2268"/>
                  </a:lnTo>
                  <a:lnTo>
                    <a:pt x="0" y="2284"/>
                  </a:lnTo>
                  <a:lnTo>
                    <a:pt x="16" y="2284"/>
                  </a:lnTo>
                  <a:lnTo>
                    <a:pt x="16" y="2300"/>
                  </a:lnTo>
                  <a:lnTo>
                    <a:pt x="32" y="2300"/>
                  </a:lnTo>
                  <a:lnTo>
                    <a:pt x="32" y="2315"/>
                  </a:lnTo>
                  <a:lnTo>
                    <a:pt x="32" y="2300"/>
                  </a:lnTo>
                  <a:lnTo>
                    <a:pt x="32" y="2315"/>
                  </a:lnTo>
                  <a:lnTo>
                    <a:pt x="32" y="2332"/>
                  </a:lnTo>
                  <a:lnTo>
                    <a:pt x="49" y="2332"/>
                  </a:lnTo>
                  <a:lnTo>
                    <a:pt x="65" y="2332"/>
                  </a:lnTo>
                  <a:lnTo>
                    <a:pt x="81" y="2332"/>
                  </a:lnTo>
                  <a:lnTo>
                    <a:pt x="96" y="2348"/>
                  </a:lnTo>
                  <a:lnTo>
                    <a:pt x="96" y="2332"/>
                  </a:lnTo>
                  <a:lnTo>
                    <a:pt x="112" y="2332"/>
                  </a:lnTo>
                  <a:lnTo>
                    <a:pt x="112" y="2348"/>
                  </a:lnTo>
                  <a:lnTo>
                    <a:pt x="129" y="2332"/>
                  </a:lnTo>
                  <a:lnTo>
                    <a:pt x="129" y="2315"/>
                  </a:lnTo>
                  <a:lnTo>
                    <a:pt x="145" y="2315"/>
                  </a:lnTo>
                  <a:lnTo>
                    <a:pt x="161" y="2332"/>
                  </a:lnTo>
                  <a:lnTo>
                    <a:pt x="177" y="2332"/>
                  </a:lnTo>
                  <a:lnTo>
                    <a:pt x="177" y="2315"/>
                  </a:lnTo>
                  <a:lnTo>
                    <a:pt x="193" y="2300"/>
                  </a:lnTo>
                  <a:lnTo>
                    <a:pt x="210" y="2300"/>
                  </a:lnTo>
                  <a:lnTo>
                    <a:pt x="226" y="2300"/>
                  </a:lnTo>
                  <a:lnTo>
                    <a:pt x="226" y="2284"/>
                  </a:lnTo>
                  <a:lnTo>
                    <a:pt x="242" y="2284"/>
                  </a:lnTo>
                  <a:lnTo>
                    <a:pt x="258" y="2284"/>
                  </a:lnTo>
                  <a:lnTo>
                    <a:pt x="275" y="2284"/>
                  </a:lnTo>
                  <a:lnTo>
                    <a:pt x="290" y="2284"/>
                  </a:lnTo>
                  <a:lnTo>
                    <a:pt x="306" y="2268"/>
                  </a:lnTo>
                  <a:lnTo>
                    <a:pt x="306" y="2284"/>
                  </a:lnTo>
                  <a:lnTo>
                    <a:pt x="306" y="2268"/>
                  </a:lnTo>
                  <a:lnTo>
                    <a:pt x="322" y="2252"/>
                  </a:lnTo>
                  <a:lnTo>
                    <a:pt x="338" y="2252"/>
                  </a:lnTo>
                  <a:lnTo>
                    <a:pt x="355" y="2252"/>
                  </a:lnTo>
                  <a:lnTo>
                    <a:pt x="355" y="2268"/>
                  </a:lnTo>
                  <a:lnTo>
                    <a:pt x="371" y="2268"/>
                  </a:lnTo>
                  <a:lnTo>
                    <a:pt x="387" y="2268"/>
                  </a:lnTo>
                  <a:lnTo>
                    <a:pt x="403" y="2268"/>
                  </a:lnTo>
                  <a:lnTo>
                    <a:pt x="419" y="2268"/>
                  </a:lnTo>
                  <a:lnTo>
                    <a:pt x="436" y="2268"/>
                  </a:lnTo>
                  <a:lnTo>
                    <a:pt x="452" y="2268"/>
                  </a:lnTo>
                  <a:lnTo>
                    <a:pt x="467" y="2268"/>
                  </a:lnTo>
                  <a:lnTo>
                    <a:pt x="483" y="2268"/>
                  </a:lnTo>
                  <a:lnTo>
                    <a:pt x="483" y="2284"/>
                  </a:lnTo>
                  <a:lnTo>
                    <a:pt x="499" y="2300"/>
                  </a:lnTo>
                  <a:lnTo>
                    <a:pt x="499" y="2315"/>
                  </a:lnTo>
                  <a:lnTo>
                    <a:pt x="516" y="2315"/>
                  </a:lnTo>
                  <a:lnTo>
                    <a:pt x="532" y="2315"/>
                  </a:lnTo>
                  <a:lnTo>
                    <a:pt x="532" y="2332"/>
                  </a:lnTo>
                  <a:lnTo>
                    <a:pt x="516" y="2332"/>
                  </a:lnTo>
                  <a:lnTo>
                    <a:pt x="532" y="2332"/>
                  </a:lnTo>
                  <a:lnTo>
                    <a:pt x="548" y="2332"/>
                  </a:lnTo>
                  <a:lnTo>
                    <a:pt x="564" y="2348"/>
                  </a:lnTo>
                  <a:lnTo>
                    <a:pt x="564" y="2364"/>
                  </a:lnTo>
                  <a:lnTo>
                    <a:pt x="580" y="2364"/>
                  </a:lnTo>
                  <a:lnTo>
                    <a:pt x="580" y="2380"/>
                  </a:lnTo>
                  <a:lnTo>
                    <a:pt x="597" y="2380"/>
                  </a:lnTo>
                  <a:lnTo>
                    <a:pt x="597" y="2364"/>
                  </a:lnTo>
                  <a:lnTo>
                    <a:pt x="597" y="2380"/>
                  </a:lnTo>
                  <a:lnTo>
                    <a:pt x="613" y="2380"/>
                  </a:lnTo>
                  <a:lnTo>
                    <a:pt x="613" y="2364"/>
                  </a:lnTo>
                  <a:lnTo>
                    <a:pt x="613" y="2380"/>
                  </a:lnTo>
                  <a:lnTo>
                    <a:pt x="629" y="2397"/>
                  </a:lnTo>
                  <a:lnTo>
                    <a:pt x="629" y="2413"/>
                  </a:lnTo>
                  <a:lnTo>
                    <a:pt x="629" y="2429"/>
                  </a:lnTo>
                  <a:lnTo>
                    <a:pt x="644" y="2429"/>
                  </a:lnTo>
                  <a:lnTo>
                    <a:pt x="644" y="2444"/>
                  </a:lnTo>
                  <a:lnTo>
                    <a:pt x="613" y="2444"/>
                  </a:lnTo>
                  <a:lnTo>
                    <a:pt x="629" y="2444"/>
                  </a:lnTo>
                  <a:lnTo>
                    <a:pt x="613" y="2460"/>
                  </a:lnTo>
                  <a:lnTo>
                    <a:pt x="613" y="2477"/>
                  </a:lnTo>
                  <a:lnTo>
                    <a:pt x="613" y="2493"/>
                  </a:lnTo>
                  <a:lnTo>
                    <a:pt x="613" y="2509"/>
                  </a:lnTo>
                  <a:lnTo>
                    <a:pt x="613" y="2525"/>
                  </a:lnTo>
                  <a:lnTo>
                    <a:pt x="613" y="2541"/>
                  </a:lnTo>
                  <a:lnTo>
                    <a:pt x="597" y="2541"/>
                  </a:lnTo>
                  <a:lnTo>
                    <a:pt x="580" y="2541"/>
                  </a:lnTo>
                  <a:lnTo>
                    <a:pt x="564" y="2558"/>
                  </a:lnTo>
                  <a:lnTo>
                    <a:pt x="548" y="2558"/>
                  </a:lnTo>
                  <a:lnTo>
                    <a:pt x="532" y="2558"/>
                  </a:lnTo>
                  <a:lnTo>
                    <a:pt x="532" y="2574"/>
                  </a:lnTo>
                  <a:lnTo>
                    <a:pt x="532" y="2589"/>
                  </a:lnTo>
                  <a:lnTo>
                    <a:pt x="532" y="2605"/>
                  </a:lnTo>
                  <a:lnTo>
                    <a:pt x="532" y="2621"/>
                  </a:lnTo>
                  <a:lnTo>
                    <a:pt x="532" y="2638"/>
                  </a:lnTo>
                  <a:lnTo>
                    <a:pt x="548" y="2638"/>
                  </a:lnTo>
                  <a:lnTo>
                    <a:pt x="564" y="2638"/>
                  </a:lnTo>
                  <a:lnTo>
                    <a:pt x="580" y="2638"/>
                  </a:lnTo>
                  <a:lnTo>
                    <a:pt x="580" y="2654"/>
                  </a:lnTo>
                  <a:lnTo>
                    <a:pt x="580" y="2670"/>
                  </a:lnTo>
                  <a:lnTo>
                    <a:pt x="580" y="2686"/>
                  </a:lnTo>
                  <a:lnTo>
                    <a:pt x="564" y="2686"/>
                  </a:lnTo>
                  <a:lnTo>
                    <a:pt x="564" y="2701"/>
                  </a:lnTo>
                  <a:lnTo>
                    <a:pt x="564" y="2718"/>
                  </a:lnTo>
                  <a:lnTo>
                    <a:pt x="548" y="2734"/>
                  </a:lnTo>
                  <a:lnTo>
                    <a:pt x="564" y="2734"/>
                  </a:lnTo>
                  <a:lnTo>
                    <a:pt x="564" y="2750"/>
                  </a:lnTo>
                  <a:lnTo>
                    <a:pt x="580" y="2750"/>
                  </a:lnTo>
                  <a:lnTo>
                    <a:pt x="597" y="2750"/>
                  </a:lnTo>
                  <a:lnTo>
                    <a:pt x="597" y="2766"/>
                  </a:lnTo>
                  <a:lnTo>
                    <a:pt x="597" y="2783"/>
                  </a:lnTo>
                  <a:lnTo>
                    <a:pt x="613" y="2783"/>
                  </a:lnTo>
                  <a:lnTo>
                    <a:pt x="613" y="2799"/>
                  </a:lnTo>
                  <a:lnTo>
                    <a:pt x="629" y="2799"/>
                  </a:lnTo>
                  <a:lnTo>
                    <a:pt x="629" y="2815"/>
                  </a:lnTo>
                  <a:lnTo>
                    <a:pt x="629" y="2831"/>
                  </a:lnTo>
                  <a:lnTo>
                    <a:pt x="629" y="2846"/>
                  </a:lnTo>
                  <a:lnTo>
                    <a:pt x="644" y="2846"/>
                  </a:lnTo>
                  <a:lnTo>
                    <a:pt x="644" y="2863"/>
                  </a:lnTo>
                  <a:lnTo>
                    <a:pt x="644" y="2879"/>
                  </a:lnTo>
                  <a:lnTo>
                    <a:pt x="661" y="2895"/>
                  </a:lnTo>
                  <a:lnTo>
                    <a:pt x="661" y="2879"/>
                  </a:lnTo>
                  <a:lnTo>
                    <a:pt x="677" y="2863"/>
                  </a:lnTo>
                  <a:lnTo>
                    <a:pt x="693" y="2863"/>
                  </a:lnTo>
                  <a:lnTo>
                    <a:pt x="693" y="2879"/>
                  </a:lnTo>
                  <a:lnTo>
                    <a:pt x="709" y="2879"/>
                  </a:lnTo>
                </a:path>
              </a:pathLst>
            </a:custGeom>
            <a:noFill/>
            <a:ln w="825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83" name="Freeform 3"/>
            <p:cNvSpPr>
              <a:spLocks/>
            </p:cNvSpPr>
            <p:nvPr/>
          </p:nvSpPr>
          <p:spPr bwMode="auto">
            <a:xfrm>
              <a:off x="5259" y="6"/>
              <a:ext cx="2772" cy="1858"/>
            </a:xfrm>
            <a:custGeom>
              <a:avLst/>
              <a:gdLst>
                <a:gd name="T0" fmla="*/ 1 w 5544"/>
                <a:gd name="T1" fmla="*/ 12 h 3716"/>
                <a:gd name="T2" fmla="*/ 1 w 5544"/>
                <a:gd name="T3" fmla="*/ 11 h 3716"/>
                <a:gd name="T4" fmla="*/ 3 w 5544"/>
                <a:gd name="T5" fmla="*/ 10 h 3716"/>
                <a:gd name="T6" fmla="*/ 5 w 5544"/>
                <a:gd name="T7" fmla="*/ 10 h 3716"/>
                <a:gd name="T8" fmla="*/ 5 w 5544"/>
                <a:gd name="T9" fmla="*/ 10 h 3716"/>
                <a:gd name="T10" fmla="*/ 6 w 5544"/>
                <a:gd name="T11" fmla="*/ 7 h 3716"/>
                <a:gd name="T12" fmla="*/ 7 w 5544"/>
                <a:gd name="T13" fmla="*/ 6 h 3716"/>
                <a:gd name="T14" fmla="*/ 9 w 5544"/>
                <a:gd name="T15" fmla="*/ 4 h 3716"/>
                <a:gd name="T16" fmla="*/ 10 w 5544"/>
                <a:gd name="T17" fmla="*/ 2 h 3716"/>
                <a:gd name="T18" fmla="*/ 12 w 5544"/>
                <a:gd name="T19" fmla="*/ 1 h 3716"/>
                <a:gd name="T20" fmla="*/ 14 w 5544"/>
                <a:gd name="T21" fmla="*/ 1 h 3716"/>
                <a:gd name="T22" fmla="*/ 17 w 5544"/>
                <a:gd name="T23" fmla="*/ 1 h 3716"/>
                <a:gd name="T24" fmla="*/ 18 w 5544"/>
                <a:gd name="T25" fmla="*/ 1 h 3716"/>
                <a:gd name="T26" fmla="*/ 19 w 5544"/>
                <a:gd name="T27" fmla="*/ 2 h 3716"/>
                <a:gd name="T28" fmla="*/ 21 w 5544"/>
                <a:gd name="T29" fmla="*/ 2 h 3716"/>
                <a:gd name="T30" fmla="*/ 22 w 5544"/>
                <a:gd name="T31" fmla="*/ 3 h 3716"/>
                <a:gd name="T32" fmla="*/ 23 w 5544"/>
                <a:gd name="T33" fmla="*/ 2 h 3716"/>
                <a:gd name="T34" fmla="*/ 25 w 5544"/>
                <a:gd name="T35" fmla="*/ 2 h 3716"/>
                <a:gd name="T36" fmla="*/ 26 w 5544"/>
                <a:gd name="T37" fmla="*/ 2 h 3716"/>
                <a:gd name="T38" fmla="*/ 27 w 5544"/>
                <a:gd name="T39" fmla="*/ 1 h 3716"/>
                <a:gd name="T40" fmla="*/ 29 w 5544"/>
                <a:gd name="T41" fmla="*/ 1 h 3716"/>
                <a:gd name="T42" fmla="*/ 30 w 5544"/>
                <a:gd name="T43" fmla="*/ 2 h 3716"/>
                <a:gd name="T44" fmla="*/ 33 w 5544"/>
                <a:gd name="T45" fmla="*/ 3 h 3716"/>
                <a:gd name="T46" fmla="*/ 34 w 5544"/>
                <a:gd name="T47" fmla="*/ 5 h 3716"/>
                <a:gd name="T48" fmla="*/ 35 w 5544"/>
                <a:gd name="T49" fmla="*/ 7 h 3716"/>
                <a:gd name="T50" fmla="*/ 36 w 5544"/>
                <a:gd name="T51" fmla="*/ 7 h 3716"/>
                <a:gd name="T52" fmla="*/ 38 w 5544"/>
                <a:gd name="T53" fmla="*/ 7 h 3716"/>
                <a:gd name="T54" fmla="*/ 38 w 5544"/>
                <a:gd name="T55" fmla="*/ 7 h 3716"/>
                <a:gd name="T56" fmla="*/ 39 w 5544"/>
                <a:gd name="T57" fmla="*/ 7 h 3716"/>
                <a:gd name="T58" fmla="*/ 40 w 5544"/>
                <a:gd name="T59" fmla="*/ 7 h 3716"/>
                <a:gd name="T60" fmla="*/ 42 w 5544"/>
                <a:gd name="T61" fmla="*/ 6 h 3716"/>
                <a:gd name="T62" fmla="*/ 43 w 5544"/>
                <a:gd name="T63" fmla="*/ 7 h 3716"/>
                <a:gd name="T64" fmla="*/ 43 w 5544"/>
                <a:gd name="T65" fmla="*/ 7 h 3716"/>
                <a:gd name="T66" fmla="*/ 42 w 5544"/>
                <a:gd name="T67" fmla="*/ 9 h 3716"/>
                <a:gd name="T68" fmla="*/ 41 w 5544"/>
                <a:gd name="T69" fmla="*/ 9 h 3716"/>
                <a:gd name="T70" fmla="*/ 39 w 5544"/>
                <a:gd name="T71" fmla="*/ 11 h 3716"/>
                <a:gd name="T72" fmla="*/ 38 w 5544"/>
                <a:gd name="T73" fmla="*/ 11 h 3716"/>
                <a:gd name="T74" fmla="*/ 36 w 5544"/>
                <a:gd name="T75" fmla="*/ 12 h 3716"/>
                <a:gd name="T76" fmla="*/ 34 w 5544"/>
                <a:gd name="T77" fmla="*/ 13 h 3716"/>
                <a:gd name="T78" fmla="*/ 30 w 5544"/>
                <a:gd name="T79" fmla="*/ 13 h 3716"/>
                <a:gd name="T80" fmla="*/ 28 w 5544"/>
                <a:gd name="T81" fmla="*/ 14 h 3716"/>
                <a:gd name="T82" fmla="*/ 28 w 5544"/>
                <a:gd name="T83" fmla="*/ 15 h 3716"/>
                <a:gd name="T84" fmla="*/ 28 w 5544"/>
                <a:gd name="T85" fmla="*/ 17 h 3716"/>
                <a:gd name="T86" fmla="*/ 25 w 5544"/>
                <a:gd name="T87" fmla="*/ 17 h 3716"/>
                <a:gd name="T88" fmla="*/ 23 w 5544"/>
                <a:gd name="T89" fmla="*/ 17 h 3716"/>
                <a:gd name="T90" fmla="*/ 22 w 5544"/>
                <a:gd name="T91" fmla="*/ 19 h 3716"/>
                <a:gd name="T92" fmla="*/ 22 w 5544"/>
                <a:gd name="T93" fmla="*/ 21 h 3716"/>
                <a:gd name="T94" fmla="*/ 22 w 5544"/>
                <a:gd name="T95" fmla="*/ 23 h 3716"/>
                <a:gd name="T96" fmla="*/ 21 w 5544"/>
                <a:gd name="T97" fmla="*/ 26 h 3716"/>
                <a:gd name="T98" fmla="*/ 19 w 5544"/>
                <a:gd name="T99" fmla="*/ 27 h 3716"/>
                <a:gd name="T100" fmla="*/ 18 w 5544"/>
                <a:gd name="T101" fmla="*/ 29 h 3716"/>
                <a:gd name="T102" fmla="*/ 17 w 5544"/>
                <a:gd name="T103" fmla="*/ 28 h 3716"/>
                <a:gd name="T104" fmla="*/ 13 w 5544"/>
                <a:gd name="T105" fmla="*/ 28 h 3716"/>
                <a:gd name="T106" fmla="*/ 11 w 5544"/>
                <a:gd name="T107" fmla="*/ 28 h 3716"/>
                <a:gd name="T108" fmla="*/ 10 w 5544"/>
                <a:gd name="T109" fmla="*/ 25 h 3716"/>
                <a:gd name="T110" fmla="*/ 9 w 5544"/>
                <a:gd name="T111" fmla="*/ 22 h 3716"/>
                <a:gd name="T112" fmla="*/ 10 w 5544"/>
                <a:gd name="T113" fmla="*/ 20 h 3716"/>
                <a:gd name="T114" fmla="*/ 10 w 5544"/>
                <a:gd name="T115" fmla="*/ 15 h 3716"/>
                <a:gd name="T116" fmla="*/ 7 w 5544"/>
                <a:gd name="T117" fmla="*/ 14 h 3716"/>
                <a:gd name="T118" fmla="*/ 6 w 5544"/>
                <a:gd name="T119" fmla="*/ 15 h 3716"/>
                <a:gd name="T120" fmla="*/ 5 w 5544"/>
                <a:gd name="T121" fmla="*/ 15 h 3716"/>
                <a:gd name="T122" fmla="*/ 3 w 5544"/>
                <a:gd name="T123" fmla="*/ 15 h 3716"/>
                <a:gd name="T124" fmla="*/ 1 w 5544"/>
                <a:gd name="T125" fmla="*/ 14 h 37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44"/>
                <a:gd name="T190" fmla="*/ 0 h 3716"/>
                <a:gd name="T191" fmla="*/ 5544 w 5544"/>
                <a:gd name="T192" fmla="*/ 3716 h 37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44" h="3716">
                  <a:moveTo>
                    <a:pt x="0" y="1609"/>
                  </a:moveTo>
                  <a:lnTo>
                    <a:pt x="0" y="1593"/>
                  </a:lnTo>
                  <a:lnTo>
                    <a:pt x="16" y="1593"/>
                  </a:lnTo>
                  <a:lnTo>
                    <a:pt x="32" y="1578"/>
                  </a:lnTo>
                  <a:lnTo>
                    <a:pt x="48" y="1578"/>
                  </a:lnTo>
                  <a:lnTo>
                    <a:pt x="63" y="1578"/>
                  </a:lnTo>
                  <a:lnTo>
                    <a:pt x="48" y="1561"/>
                  </a:lnTo>
                  <a:lnTo>
                    <a:pt x="32" y="1545"/>
                  </a:lnTo>
                  <a:lnTo>
                    <a:pt x="32" y="1529"/>
                  </a:lnTo>
                  <a:lnTo>
                    <a:pt x="48" y="1529"/>
                  </a:lnTo>
                  <a:lnTo>
                    <a:pt x="63" y="1513"/>
                  </a:lnTo>
                  <a:lnTo>
                    <a:pt x="80" y="1513"/>
                  </a:lnTo>
                  <a:lnTo>
                    <a:pt x="96" y="1513"/>
                  </a:lnTo>
                  <a:lnTo>
                    <a:pt x="96" y="1497"/>
                  </a:lnTo>
                  <a:lnTo>
                    <a:pt x="112" y="1480"/>
                  </a:lnTo>
                  <a:lnTo>
                    <a:pt x="128" y="1464"/>
                  </a:lnTo>
                  <a:lnTo>
                    <a:pt x="144" y="1449"/>
                  </a:lnTo>
                  <a:lnTo>
                    <a:pt x="177" y="1417"/>
                  </a:lnTo>
                  <a:lnTo>
                    <a:pt x="193" y="1417"/>
                  </a:lnTo>
                  <a:lnTo>
                    <a:pt x="209" y="1400"/>
                  </a:lnTo>
                  <a:lnTo>
                    <a:pt x="209" y="1384"/>
                  </a:lnTo>
                  <a:lnTo>
                    <a:pt x="209" y="1368"/>
                  </a:lnTo>
                  <a:lnTo>
                    <a:pt x="225" y="1336"/>
                  </a:lnTo>
                  <a:lnTo>
                    <a:pt x="209" y="1319"/>
                  </a:lnTo>
                  <a:lnTo>
                    <a:pt x="209" y="1304"/>
                  </a:lnTo>
                  <a:lnTo>
                    <a:pt x="209" y="1288"/>
                  </a:lnTo>
                  <a:lnTo>
                    <a:pt x="225" y="1288"/>
                  </a:lnTo>
                  <a:lnTo>
                    <a:pt x="242" y="1288"/>
                  </a:lnTo>
                  <a:lnTo>
                    <a:pt x="257" y="1304"/>
                  </a:lnTo>
                  <a:lnTo>
                    <a:pt x="273" y="1304"/>
                  </a:lnTo>
                  <a:lnTo>
                    <a:pt x="306" y="1304"/>
                  </a:lnTo>
                  <a:lnTo>
                    <a:pt x="322" y="1304"/>
                  </a:lnTo>
                  <a:lnTo>
                    <a:pt x="354" y="1304"/>
                  </a:lnTo>
                  <a:lnTo>
                    <a:pt x="370" y="1304"/>
                  </a:lnTo>
                  <a:lnTo>
                    <a:pt x="387" y="1304"/>
                  </a:lnTo>
                  <a:lnTo>
                    <a:pt x="403" y="1304"/>
                  </a:lnTo>
                  <a:lnTo>
                    <a:pt x="403" y="1288"/>
                  </a:lnTo>
                  <a:lnTo>
                    <a:pt x="387" y="1272"/>
                  </a:lnTo>
                  <a:lnTo>
                    <a:pt x="403" y="1256"/>
                  </a:lnTo>
                  <a:lnTo>
                    <a:pt x="419" y="1272"/>
                  </a:lnTo>
                  <a:lnTo>
                    <a:pt x="434" y="1256"/>
                  </a:lnTo>
                  <a:lnTo>
                    <a:pt x="450" y="1256"/>
                  </a:lnTo>
                  <a:lnTo>
                    <a:pt x="467" y="1256"/>
                  </a:lnTo>
                  <a:lnTo>
                    <a:pt x="483" y="1223"/>
                  </a:lnTo>
                  <a:lnTo>
                    <a:pt x="450" y="1207"/>
                  </a:lnTo>
                  <a:lnTo>
                    <a:pt x="467" y="1192"/>
                  </a:lnTo>
                  <a:lnTo>
                    <a:pt x="483" y="1192"/>
                  </a:lnTo>
                  <a:lnTo>
                    <a:pt x="499" y="1192"/>
                  </a:lnTo>
                  <a:lnTo>
                    <a:pt x="515" y="1192"/>
                  </a:lnTo>
                  <a:lnTo>
                    <a:pt x="531" y="1192"/>
                  </a:lnTo>
                  <a:lnTo>
                    <a:pt x="531" y="1207"/>
                  </a:lnTo>
                  <a:lnTo>
                    <a:pt x="548" y="1207"/>
                  </a:lnTo>
                  <a:lnTo>
                    <a:pt x="564" y="1223"/>
                  </a:lnTo>
                  <a:lnTo>
                    <a:pt x="580" y="1223"/>
                  </a:lnTo>
                  <a:lnTo>
                    <a:pt x="595" y="1239"/>
                  </a:lnTo>
                  <a:lnTo>
                    <a:pt x="611" y="1256"/>
                  </a:lnTo>
                  <a:lnTo>
                    <a:pt x="628" y="1256"/>
                  </a:lnTo>
                  <a:lnTo>
                    <a:pt x="644" y="1256"/>
                  </a:lnTo>
                  <a:lnTo>
                    <a:pt x="660" y="1256"/>
                  </a:lnTo>
                  <a:lnTo>
                    <a:pt x="676" y="1239"/>
                  </a:lnTo>
                  <a:lnTo>
                    <a:pt x="676" y="1223"/>
                  </a:lnTo>
                  <a:lnTo>
                    <a:pt x="660" y="1223"/>
                  </a:lnTo>
                  <a:lnTo>
                    <a:pt x="676" y="1207"/>
                  </a:lnTo>
                  <a:lnTo>
                    <a:pt x="693" y="1207"/>
                  </a:lnTo>
                  <a:lnTo>
                    <a:pt x="709" y="1207"/>
                  </a:lnTo>
                  <a:lnTo>
                    <a:pt x="725" y="1207"/>
                  </a:lnTo>
                  <a:lnTo>
                    <a:pt x="725" y="1159"/>
                  </a:lnTo>
                  <a:lnTo>
                    <a:pt x="741" y="1159"/>
                  </a:lnTo>
                  <a:lnTo>
                    <a:pt x="741" y="1143"/>
                  </a:lnTo>
                  <a:lnTo>
                    <a:pt x="741" y="1127"/>
                  </a:lnTo>
                  <a:lnTo>
                    <a:pt x="757" y="1127"/>
                  </a:lnTo>
                  <a:lnTo>
                    <a:pt x="757" y="1094"/>
                  </a:lnTo>
                  <a:lnTo>
                    <a:pt x="789" y="1078"/>
                  </a:lnTo>
                  <a:lnTo>
                    <a:pt x="837" y="1031"/>
                  </a:lnTo>
                  <a:lnTo>
                    <a:pt x="837" y="1014"/>
                  </a:lnTo>
                  <a:lnTo>
                    <a:pt x="854" y="998"/>
                  </a:lnTo>
                  <a:lnTo>
                    <a:pt x="837" y="982"/>
                  </a:lnTo>
                  <a:lnTo>
                    <a:pt x="870" y="950"/>
                  </a:lnTo>
                  <a:lnTo>
                    <a:pt x="886" y="918"/>
                  </a:lnTo>
                  <a:lnTo>
                    <a:pt x="886" y="902"/>
                  </a:lnTo>
                  <a:lnTo>
                    <a:pt x="918" y="886"/>
                  </a:lnTo>
                  <a:lnTo>
                    <a:pt x="951" y="853"/>
                  </a:lnTo>
                  <a:lnTo>
                    <a:pt x="951" y="837"/>
                  </a:lnTo>
                  <a:lnTo>
                    <a:pt x="935" y="788"/>
                  </a:lnTo>
                  <a:lnTo>
                    <a:pt x="918" y="788"/>
                  </a:lnTo>
                  <a:lnTo>
                    <a:pt x="951" y="773"/>
                  </a:lnTo>
                  <a:lnTo>
                    <a:pt x="966" y="757"/>
                  </a:lnTo>
                  <a:lnTo>
                    <a:pt x="966" y="725"/>
                  </a:lnTo>
                  <a:lnTo>
                    <a:pt x="982" y="692"/>
                  </a:lnTo>
                  <a:lnTo>
                    <a:pt x="966" y="692"/>
                  </a:lnTo>
                  <a:lnTo>
                    <a:pt x="966" y="661"/>
                  </a:lnTo>
                  <a:lnTo>
                    <a:pt x="966" y="645"/>
                  </a:lnTo>
                  <a:lnTo>
                    <a:pt x="982" y="628"/>
                  </a:lnTo>
                  <a:lnTo>
                    <a:pt x="1015" y="596"/>
                  </a:lnTo>
                  <a:lnTo>
                    <a:pt x="1031" y="580"/>
                  </a:lnTo>
                  <a:lnTo>
                    <a:pt x="1047" y="547"/>
                  </a:lnTo>
                  <a:lnTo>
                    <a:pt x="1080" y="531"/>
                  </a:lnTo>
                  <a:lnTo>
                    <a:pt x="1112" y="516"/>
                  </a:lnTo>
                  <a:lnTo>
                    <a:pt x="1112" y="500"/>
                  </a:lnTo>
                  <a:lnTo>
                    <a:pt x="1127" y="484"/>
                  </a:lnTo>
                  <a:lnTo>
                    <a:pt x="1112" y="467"/>
                  </a:lnTo>
                  <a:lnTo>
                    <a:pt x="1096" y="467"/>
                  </a:lnTo>
                  <a:lnTo>
                    <a:pt x="1112" y="467"/>
                  </a:lnTo>
                  <a:lnTo>
                    <a:pt x="1127" y="451"/>
                  </a:lnTo>
                  <a:lnTo>
                    <a:pt x="1160" y="402"/>
                  </a:lnTo>
                  <a:lnTo>
                    <a:pt x="1176" y="371"/>
                  </a:lnTo>
                  <a:lnTo>
                    <a:pt x="1208" y="371"/>
                  </a:lnTo>
                  <a:lnTo>
                    <a:pt x="1208" y="339"/>
                  </a:lnTo>
                  <a:lnTo>
                    <a:pt x="1208" y="290"/>
                  </a:lnTo>
                  <a:lnTo>
                    <a:pt x="1208" y="274"/>
                  </a:lnTo>
                  <a:lnTo>
                    <a:pt x="1192" y="259"/>
                  </a:lnTo>
                  <a:lnTo>
                    <a:pt x="1192" y="226"/>
                  </a:lnTo>
                  <a:lnTo>
                    <a:pt x="1192" y="210"/>
                  </a:lnTo>
                  <a:lnTo>
                    <a:pt x="1224" y="194"/>
                  </a:lnTo>
                  <a:lnTo>
                    <a:pt x="1241" y="194"/>
                  </a:lnTo>
                  <a:lnTo>
                    <a:pt x="1257" y="194"/>
                  </a:lnTo>
                  <a:lnTo>
                    <a:pt x="1273" y="210"/>
                  </a:lnTo>
                  <a:lnTo>
                    <a:pt x="1289" y="210"/>
                  </a:lnTo>
                  <a:lnTo>
                    <a:pt x="1304" y="194"/>
                  </a:lnTo>
                  <a:lnTo>
                    <a:pt x="1304" y="161"/>
                  </a:lnTo>
                  <a:lnTo>
                    <a:pt x="1321" y="161"/>
                  </a:lnTo>
                  <a:lnTo>
                    <a:pt x="1369" y="161"/>
                  </a:lnTo>
                  <a:lnTo>
                    <a:pt x="1418" y="178"/>
                  </a:lnTo>
                  <a:lnTo>
                    <a:pt x="1434" y="178"/>
                  </a:lnTo>
                  <a:lnTo>
                    <a:pt x="1450" y="161"/>
                  </a:lnTo>
                  <a:lnTo>
                    <a:pt x="1483" y="161"/>
                  </a:lnTo>
                  <a:lnTo>
                    <a:pt x="1514" y="145"/>
                  </a:lnTo>
                  <a:lnTo>
                    <a:pt x="1514" y="130"/>
                  </a:lnTo>
                  <a:lnTo>
                    <a:pt x="1530" y="130"/>
                  </a:lnTo>
                  <a:lnTo>
                    <a:pt x="1579" y="114"/>
                  </a:lnTo>
                  <a:lnTo>
                    <a:pt x="1595" y="98"/>
                  </a:lnTo>
                  <a:lnTo>
                    <a:pt x="1611" y="98"/>
                  </a:lnTo>
                  <a:lnTo>
                    <a:pt x="1628" y="98"/>
                  </a:lnTo>
                  <a:lnTo>
                    <a:pt x="1644" y="81"/>
                  </a:lnTo>
                  <a:lnTo>
                    <a:pt x="1660" y="98"/>
                  </a:lnTo>
                  <a:lnTo>
                    <a:pt x="1708" y="81"/>
                  </a:lnTo>
                  <a:lnTo>
                    <a:pt x="1740" y="65"/>
                  </a:lnTo>
                  <a:lnTo>
                    <a:pt x="1756" y="49"/>
                  </a:lnTo>
                  <a:lnTo>
                    <a:pt x="1789" y="49"/>
                  </a:lnTo>
                  <a:lnTo>
                    <a:pt x="1789" y="65"/>
                  </a:lnTo>
                  <a:lnTo>
                    <a:pt x="1805" y="65"/>
                  </a:lnTo>
                  <a:lnTo>
                    <a:pt x="1821" y="49"/>
                  </a:lnTo>
                  <a:lnTo>
                    <a:pt x="1836" y="49"/>
                  </a:lnTo>
                  <a:lnTo>
                    <a:pt x="1885" y="49"/>
                  </a:lnTo>
                  <a:lnTo>
                    <a:pt x="1917" y="49"/>
                  </a:lnTo>
                  <a:lnTo>
                    <a:pt x="1950" y="33"/>
                  </a:lnTo>
                  <a:lnTo>
                    <a:pt x="1966" y="33"/>
                  </a:lnTo>
                  <a:lnTo>
                    <a:pt x="2015" y="33"/>
                  </a:lnTo>
                  <a:lnTo>
                    <a:pt x="2030" y="17"/>
                  </a:lnTo>
                  <a:lnTo>
                    <a:pt x="2046" y="17"/>
                  </a:lnTo>
                  <a:lnTo>
                    <a:pt x="2078" y="0"/>
                  </a:lnTo>
                  <a:lnTo>
                    <a:pt x="2095" y="0"/>
                  </a:lnTo>
                  <a:lnTo>
                    <a:pt x="2095" y="17"/>
                  </a:lnTo>
                  <a:lnTo>
                    <a:pt x="2078" y="17"/>
                  </a:lnTo>
                  <a:lnTo>
                    <a:pt x="2095" y="33"/>
                  </a:lnTo>
                  <a:lnTo>
                    <a:pt x="2111" y="17"/>
                  </a:lnTo>
                  <a:lnTo>
                    <a:pt x="2111" y="49"/>
                  </a:lnTo>
                  <a:lnTo>
                    <a:pt x="2111" y="65"/>
                  </a:lnTo>
                  <a:lnTo>
                    <a:pt x="2127" y="65"/>
                  </a:lnTo>
                  <a:lnTo>
                    <a:pt x="2143" y="65"/>
                  </a:lnTo>
                  <a:lnTo>
                    <a:pt x="2159" y="81"/>
                  </a:lnTo>
                  <a:lnTo>
                    <a:pt x="2159" y="98"/>
                  </a:lnTo>
                  <a:lnTo>
                    <a:pt x="2176" y="114"/>
                  </a:lnTo>
                  <a:lnTo>
                    <a:pt x="2192" y="114"/>
                  </a:lnTo>
                  <a:lnTo>
                    <a:pt x="2207" y="130"/>
                  </a:lnTo>
                  <a:lnTo>
                    <a:pt x="2223" y="114"/>
                  </a:lnTo>
                  <a:lnTo>
                    <a:pt x="2239" y="114"/>
                  </a:lnTo>
                  <a:lnTo>
                    <a:pt x="2256" y="98"/>
                  </a:lnTo>
                  <a:lnTo>
                    <a:pt x="2272" y="98"/>
                  </a:lnTo>
                  <a:lnTo>
                    <a:pt x="2304" y="81"/>
                  </a:lnTo>
                  <a:lnTo>
                    <a:pt x="2304" y="98"/>
                  </a:lnTo>
                  <a:lnTo>
                    <a:pt x="2337" y="98"/>
                  </a:lnTo>
                  <a:lnTo>
                    <a:pt x="2337" y="114"/>
                  </a:lnTo>
                  <a:lnTo>
                    <a:pt x="2337" y="130"/>
                  </a:lnTo>
                  <a:lnTo>
                    <a:pt x="2353" y="145"/>
                  </a:lnTo>
                  <a:lnTo>
                    <a:pt x="2353" y="161"/>
                  </a:lnTo>
                  <a:lnTo>
                    <a:pt x="2369" y="161"/>
                  </a:lnTo>
                  <a:lnTo>
                    <a:pt x="2369" y="178"/>
                  </a:lnTo>
                  <a:lnTo>
                    <a:pt x="2369" y="194"/>
                  </a:lnTo>
                  <a:lnTo>
                    <a:pt x="2384" y="178"/>
                  </a:lnTo>
                  <a:lnTo>
                    <a:pt x="2401" y="194"/>
                  </a:lnTo>
                  <a:lnTo>
                    <a:pt x="2417" y="210"/>
                  </a:lnTo>
                  <a:lnTo>
                    <a:pt x="2417" y="242"/>
                  </a:lnTo>
                  <a:lnTo>
                    <a:pt x="2433" y="242"/>
                  </a:lnTo>
                  <a:lnTo>
                    <a:pt x="2449" y="242"/>
                  </a:lnTo>
                  <a:lnTo>
                    <a:pt x="2465" y="226"/>
                  </a:lnTo>
                  <a:lnTo>
                    <a:pt x="2482" y="242"/>
                  </a:lnTo>
                  <a:lnTo>
                    <a:pt x="2498" y="242"/>
                  </a:lnTo>
                  <a:lnTo>
                    <a:pt x="2498" y="226"/>
                  </a:lnTo>
                  <a:lnTo>
                    <a:pt x="2530" y="226"/>
                  </a:lnTo>
                  <a:lnTo>
                    <a:pt x="2545" y="210"/>
                  </a:lnTo>
                  <a:lnTo>
                    <a:pt x="2562" y="210"/>
                  </a:lnTo>
                  <a:lnTo>
                    <a:pt x="2562" y="194"/>
                  </a:lnTo>
                  <a:lnTo>
                    <a:pt x="2578" y="210"/>
                  </a:lnTo>
                  <a:lnTo>
                    <a:pt x="2610" y="210"/>
                  </a:lnTo>
                  <a:lnTo>
                    <a:pt x="2626" y="226"/>
                  </a:lnTo>
                  <a:lnTo>
                    <a:pt x="2659" y="226"/>
                  </a:lnTo>
                  <a:lnTo>
                    <a:pt x="2675" y="226"/>
                  </a:lnTo>
                  <a:lnTo>
                    <a:pt x="2691" y="226"/>
                  </a:lnTo>
                  <a:lnTo>
                    <a:pt x="2708" y="242"/>
                  </a:lnTo>
                  <a:lnTo>
                    <a:pt x="2755" y="242"/>
                  </a:lnTo>
                  <a:lnTo>
                    <a:pt x="2771" y="259"/>
                  </a:lnTo>
                  <a:lnTo>
                    <a:pt x="2788" y="259"/>
                  </a:lnTo>
                  <a:lnTo>
                    <a:pt x="2804" y="274"/>
                  </a:lnTo>
                  <a:lnTo>
                    <a:pt x="2788" y="290"/>
                  </a:lnTo>
                  <a:lnTo>
                    <a:pt x="2788" y="322"/>
                  </a:lnTo>
                  <a:lnTo>
                    <a:pt x="2804" y="355"/>
                  </a:lnTo>
                  <a:lnTo>
                    <a:pt x="2836" y="355"/>
                  </a:lnTo>
                  <a:lnTo>
                    <a:pt x="2852" y="355"/>
                  </a:lnTo>
                  <a:lnTo>
                    <a:pt x="2869" y="355"/>
                  </a:lnTo>
                  <a:lnTo>
                    <a:pt x="2885" y="339"/>
                  </a:lnTo>
                  <a:lnTo>
                    <a:pt x="2901" y="306"/>
                  </a:lnTo>
                  <a:lnTo>
                    <a:pt x="2901" y="290"/>
                  </a:lnTo>
                  <a:lnTo>
                    <a:pt x="2916" y="274"/>
                  </a:lnTo>
                  <a:lnTo>
                    <a:pt x="2932" y="259"/>
                  </a:lnTo>
                  <a:lnTo>
                    <a:pt x="2949" y="259"/>
                  </a:lnTo>
                  <a:lnTo>
                    <a:pt x="2949" y="242"/>
                  </a:lnTo>
                  <a:lnTo>
                    <a:pt x="2965" y="242"/>
                  </a:lnTo>
                  <a:lnTo>
                    <a:pt x="2981" y="242"/>
                  </a:lnTo>
                  <a:lnTo>
                    <a:pt x="2997" y="242"/>
                  </a:lnTo>
                  <a:lnTo>
                    <a:pt x="3013" y="242"/>
                  </a:lnTo>
                  <a:lnTo>
                    <a:pt x="3030" y="226"/>
                  </a:lnTo>
                  <a:lnTo>
                    <a:pt x="3046" y="226"/>
                  </a:lnTo>
                  <a:lnTo>
                    <a:pt x="3062" y="210"/>
                  </a:lnTo>
                  <a:lnTo>
                    <a:pt x="3077" y="210"/>
                  </a:lnTo>
                  <a:lnTo>
                    <a:pt x="3095" y="210"/>
                  </a:lnTo>
                  <a:lnTo>
                    <a:pt x="3110" y="194"/>
                  </a:lnTo>
                  <a:lnTo>
                    <a:pt x="3126" y="194"/>
                  </a:lnTo>
                  <a:lnTo>
                    <a:pt x="3142" y="194"/>
                  </a:lnTo>
                  <a:lnTo>
                    <a:pt x="3158" y="178"/>
                  </a:lnTo>
                  <a:lnTo>
                    <a:pt x="3175" y="178"/>
                  </a:lnTo>
                  <a:lnTo>
                    <a:pt x="3191" y="194"/>
                  </a:lnTo>
                  <a:lnTo>
                    <a:pt x="3207" y="210"/>
                  </a:lnTo>
                  <a:lnTo>
                    <a:pt x="3223" y="210"/>
                  </a:lnTo>
                  <a:lnTo>
                    <a:pt x="3239" y="226"/>
                  </a:lnTo>
                  <a:lnTo>
                    <a:pt x="3256" y="226"/>
                  </a:lnTo>
                  <a:lnTo>
                    <a:pt x="3271" y="226"/>
                  </a:lnTo>
                  <a:lnTo>
                    <a:pt x="3303" y="242"/>
                  </a:lnTo>
                  <a:lnTo>
                    <a:pt x="3319" y="242"/>
                  </a:lnTo>
                  <a:lnTo>
                    <a:pt x="3336" y="242"/>
                  </a:lnTo>
                  <a:lnTo>
                    <a:pt x="3336" y="226"/>
                  </a:lnTo>
                  <a:lnTo>
                    <a:pt x="3336" y="210"/>
                  </a:lnTo>
                  <a:lnTo>
                    <a:pt x="3352" y="210"/>
                  </a:lnTo>
                  <a:lnTo>
                    <a:pt x="3352" y="194"/>
                  </a:lnTo>
                  <a:lnTo>
                    <a:pt x="3352" y="178"/>
                  </a:lnTo>
                  <a:lnTo>
                    <a:pt x="3352" y="161"/>
                  </a:lnTo>
                  <a:lnTo>
                    <a:pt x="3368" y="161"/>
                  </a:lnTo>
                  <a:lnTo>
                    <a:pt x="3368" y="145"/>
                  </a:lnTo>
                  <a:lnTo>
                    <a:pt x="3352" y="130"/>
                  </a:lnTo>
                  <a:lnTo>
                    <a:pt x="3368" y="114"/>
                  </a:lnTo>
                  <a:lnTo>
                    <a:pt x="3384" y="114"/>
                  </a:lnTo>
                  <a:lnTo>
                    <a:pt x="3368" y="114"/>
                  </a:lnTo>
                  <a:lnTo>
                    <a:pt x="3368" y="98"/>
                  </a:lnTo>
                  <a:lnTo>
                    <a:pt x="3368" y="81"/>
                  </a:lnTo>
                  <a:lnTo>
                    <a:pt x="3384" y="81"/>
                  </a:lnTo>
                  <a:lnTo>
                    <a:pt x="3400" y="81"/>
                  </a:lnTo>
                  <a:lnTo>
                    <a:pt x="3400" y="98"/>
                  </a:lnTo>
                  <a:lnTo>
                    <a:pt x="3433" y="98"/>
                  </a:lnTo>
                  <a:lnTo>
                    <a:pt x="3464" y="98"/>
                  </a:lnTo>
                  <a:lnTo>
                    <a:pt x="3529" y="98"/>
                  </a:lnTo>
                  <a:lnTo>
                    <a:pt x="3562" y="81"/>
                  </a:lnTo>
                  <a:lnTo>
                    <a:pt x="3594" y="65"/>
                  </a:lnTo>
                  <a:lnTo>
                    <a:pt x="3594" y="81"/>
                  </a:lnTo>
                  <a:lnTo>
                    <a:pt x="3610" y="81"/>
                  </a:lnTo>
                  <a:lnTo>
                    <a:pt x="3625" y="98"/>
                  </a:lnTo>
                  <a:lnTo>
                    <a:pt x="3642" y="81"/>
                  </a:lnTo>
                  <a:lnTo>
                    <a:pt x="3642" y="65"/>
                  </a:lnTo>
                  <a:lnTo>
                    <a:pt x="3658" y="33"/>
                  </a:lnTo>
                  <a:lnTo>
                    <a:pt x="3658" y="17"/>
                  </a:lnTo>
                  <a:lnTo>
                    <a:pt x="3674" y="0"/>
                  </a:lnTo>
                  <a:lnTo>
                    <a:pt x="3690" y="0"/>
                  </a:lnTo>
                  <a:lnTo>
                    <a:pt x="3706" y="0"/>
                  </a:lnTo>
                  <a:lnTo>
                    <a:pt x="3723" y="17"/>
                  </a:lnTo>
                  <a:lnTo>
                    <a:pt x="3723" y="33"/>
                  </a:lnTo>
                  <a:lnTo>
                    <a:pt x="3755" y="33"/>
                  </a:lnTo>
                  <a:lnTo>
                    <a:pt x="3771" y="49"/>
                  </a:lnTo>
                  <a:lnTo>
                    <a:pt x="3786" y="81"/>
                  </a:lnTo>
                  <a:lnTo>
                    <a:pt x="3803" y="81"/>
                  </a:lnTo>
                  <a:lnTo>
                    <a:pt x="3819" y="98"/>
                  </a:lnTo>
                  <a:lnTo>
                    <a:pt x="3851" y="98"/>
                  </a:lnTo>
                  <a:lnTo>
                    <a:pt x="3867" y="114"/>
                  </a:lnTo>
                  <a:lnTo>
                    <a:pt x="3884" y="130"/>
                  </a:lnTo>
                  <a:lnTo>
                    <a:pt x="3900" y="130"/>
                  </a:lnTo>
                  <a:lnTo>
                    <a:pt x="3900" y="145"/>
                  </a:lnTo>
                  <a:lnTo>
                    <a:pt x="3916" y="178"/>
                  </a:lnTo>
                  <a:lnTo>
                    <a:pt x="3916" y="194"/>
                  </a:lnTo>
                  <a:lnTo>
                    <a:pt x="3916" y="210"/>
                  </a:lnTo>
                  <a:lnTo>
                    <a:pt x="3916" y="226"/>
                  </a:lnTo>
                  <a:lnTo>
                    <a:pt x="3932" y="242"/>
                  </a:lnTo>
                  <a:lnTo>
                    <a:pt x="3949" y="259"/>
                  </a:lnTo>
                  <a:lnTo>
                    <a:pt x="3965" y="290"/>
                  </a:lnTo>
                  <a:lnTo>
                    <a:pt x="3980" y="290"/>
                  </a:lnTo>
                  <a:lnTo>
                    <a:pt x="4012" y="290"/>
                  </a:lnTo>
                  <a:lnTo>
                    <a:pt x="4045" y="306"/>
                  </a:lnTo>
                  <a:lnTo>
                    <a:pt x="4061" y="306"/>
                  </a:lnTo>
                  <a:lnTo>
                    <a:pt x="4077" y="306"/>
                  </a:lnTo>
                  <a:lnTo>
                    <a:pt x="4093" y="290"/>
                  </a:lnTo>
                  <a:lnTo>
                    <a:pt x="4110" y="274"/>
                  </a:lnTo>
                  <a:lnTo>
                    <a:pt x="4142" y="290"/>
                  </a:lnTo>
                  <a:lnTo>
                    <a:pt x="4157" y="306"/>
                  </a:lnTo>
                  <a:lnTo>
                    <a:pt x="4157" y="322"/>
                  </a:lnTo>
                  <a:lnTo>
                    <a:pt x="4173" y="339"/>
                  </a:lnTo>
                  <a:lnTo>
                    <a:pt x="4173" y="387"/>
                  </a:lnTo>
                  <a:lnTo>
                    <a:pt x="4173" y="402"/>
                  </a:lnTo>
                  <a:lnTo>
                    <a:pt x="4190" y="435"/>
                  </a:lnTo>
                  <a:lnTo>
                    <a:pt x="4190" y="451"/>
                  </a:lnTo>
                  <a:lnTo>
                    <a:pt x="4190" y="467"/>
                  </a:lnTo>
                  <a:lnTo>
                    <a:pt x="4206" y="500"/>
                  </a:lnTo>
                  <a:lnTo>
                    <a:pt x="4206" y="516"/>
                  </a:lnTo>
                  <a:lnTo>
                    <a:pt x="4238" y="531"/>
                  </a:lnTo>
                  <a:lnTo>
                    <a:pt x="4254" y="547"/>
                  </a:lnTo>
                  <a:lnTo>
                    <a:pt x="4254" y="564"/>
                  </a:lnTo>
                  <a:lnTo>
                    <a:pt x="4254" y="580"/>
                  </a:lnTo>
                  <a:lnTo>
                    <a:pt x="4254" y="596"/>
                  </a:lnTo>
                  <a:lnTo>
                    <a:pt x="4271" y="628"/>
                  </a:lnTo>
                  <a:lnTo>
                    <a:pt x="4287" y="645"/>
                  </a:lnTo>
                  <a:lnTo>
                    <a:pt x="4287" y="661"/>
                  </a:lnTo>
                  <a:lnTo>
                    <a:pt x="4303" y="692"/>
                  </a:lnTo>
                  <a:lnTo>
                    <a:pt x="4303" y="725"/>
                  </a:lnTo>
                  <a:lnTo>
                    <a:pt x="4318" y="757"/>
                  </a:lnTo>
                  <a:lnTo>
                    <a:pt x="4336" y="741"/>
                  </a:lnTo>
                  <a:lnTo>
                    <a:pt x="4351" y="757"/>
                  </a:lnTo>
                  <a:lnTo>
                    <a:pt x="4367" y="773"/>
                  </a:lnTo>
                  <a:lnTo>
                    <a:pt x="4399" y="788"/>
                  </a:lnTo>
                  <a:lnTo>
                    <a:pt x="4399" y="821"/>
                  </a:lnTo>
                  <a:lnTo>
                    <a:pt x="4399" y="837"/>
                  </a:lnTo>
                  <a:lnTo>
                    <a:pt x="4416" y="837"/>
                  </a:lnTo>
                  <a:lnTo>
                    <a:pt x="4432" y="853"/>
                  </a:lnTo>
                  <a:lnTo>
                    <a:pt x="4432" y="870"/>
                  </a:lnTo>
                  <a:lnTo>
                    <a:pt x="4416" y="886"/>
                  </a:lnTo>
                  <a:lnTo>
                    <a:pt x="4448" y="902"/>
                  </a:lnTo>
                  <a:lnTo>
                    <a:pt x="4448" y="918"/>
                  </a:lnTo>
                  <a:lnTo>
                    <a:pt x="4480" y="918"/>
                  </a:lnTo>
                  <a:lnTo>
                    <a:pt x="4497" y="918"/>
                  </a:lnTo>
                  <a:lnTo>
                    <a:pt x="4512" y="918"/>
                  </a:lnTo>
                  <a:lnTo>
                    <a:pt x="4528" y="933"/>
                  </a:lnTo>
                  <a:lnTo>
                    <a:pt x="4544" y="950"/>
                  </a:lnTo>
                  <a:lnTo>
                    <a:pt x="4560" y="950"/>
                  </a:lnTo>
                  <a:lnTo>
                    <a:pt x="4577" y="950"/>
                  </a:lnTo>
                  <a:lnTo>
                    <a:pt x="4593" y="950"/>
                  </a:lnTo>
                  <a:lnTo>
                    <a:pt x="4609" y="950"/>
                  </a:lnTo>
                  <a:lnTo>
                    <a:pt x="4641" y="950"/>
                  </a:lnTo>
                  <a:lnTo>
                    <a:pt x="4658" y="950"/>
                  </a:lnTo>
                  <a:lnTo>
                    <a:pt x="4674" y="950"/>
                  </a:lnTo>
                  <a:lnTo>
                    <a:pt x="4689" y="950"/>
                  </a:lnTo>
                  <a:lnTo>
                    <a:pt x="4705" y="966"/>
                  </a:lnTo>
                  <a:lnTo>
                    <a:pt x="4705" y="982"/>
                  </a:lnTo>
                  <a:lnTo>
                    <a:pt x="4722" y="982"/>
                  </a:lnTo>
                  <a:lnTo>
                    <a:pt x="4738" y="966"/>
                  </a:lnTo>
                  <a:lnTo>
                    <a:pt x="4754" y="950"/>
                  </a:lnTo>
                  <a:lnTo>
                    <a:pt x="4754" y="933"/>
                  </a:lnTo>
                  <a:lnTo>
                    <a:pt x="4754" y="918"/>
                  </a:lnTo>
                  <a:lnTo>
                    <a:pt x="4754" y="902"/>
                  </a:lnTo>
                  <a:lnTo>
                    <a:pt x="4754" y="886"/>
                  </a:lnTo>
                  <a:lnTo>
                    <a:pt x="4754" y="870"/>
                  </a:lnTo>
                  <a:lnTo>
                    <a:pt x="4786" y="853"/>
                  </a:lnTo>
                  <a:lnTo>
                    <a:pt x="4803" y="853"/>
                  </a:lnTo>
                  <a:lnTo>
                    <a:pt x="4819" y="853"/>
                  </a:lnTo>
                  <a:lnTo>
                    <a:pt x="4819" y="870"/>
                  </a:lnTo>
                  <a:lnTo>
                    <a:pt x="4819" y="886"/>
                  </a:lnTo>
                  <a:lnTo>
                    <a:pt x="4819" y="902"/>
                  </a:lnTo>
                  <a:lnTo>
                    <a:pt x="4819" y="886"/>
                  </a:lnTo>
                  <a:lnTo>
                    <a:pt x="4835" y="886"/>
                  </a:lnTo>
                  <a:lnTo>
                    <a:pt x="4851" y="886"/>
                  </a:lnTo>
                  <a:lnTo>
                    <a:pt x="4851" y="902"/>
                  </a:lnTo>
                  <a:lnTo>
                    <a:pt x="4866" y="886"/>
                  </a:lnTo>
                  <a:lnTo>
                    <a:pt x="4866" y="870"/>
                  </a:lnTo>
                  <a:lnTo>
                    <a:pt x="4883" y="886"/>
                  </a:lnTo>
                  <a:lnTo>
                    <a:pt x="4899" y="870"/>
                  </a:lnTo>
                  <a:lnTo>
                    <a:pt x="4883" y="853"/>
                  </a:lnTo>
                  <a:lnTo>
                    <a:pt x="4883" y="837"/>
                  </a:lnTo>
                  <a:lnTo>
                    <a:pt x="4899" y="837"/>
                  </a:lnTo>
                  <a:lnTo>
                    <a:pt x="4899" y="853"/>
                  </a:lnTo>
                  <a:lnTo>
                    <a:pt x="4899" y="870"/>
                  </a:lnTo>
                  <a:lnTo>
                    <a:pt x="4915" y="870"/>
                  </a:lnTo>
                  <a:lnTo>
                    <a:pt x="4915" y="853"/>
                  </a:lnTo>
                  <a:lnTo>
                    <a:pt x="4915" y="837"/>
                  </a:lnTo>
                  <a:lnTo>
                    <a:pt x="4931" y="837"/>
                  </a:lnTo>
                  <a:lnTo>
                    <a:pt x="4931" y="853"/>
                  </a:lnTo>
                  <a:lnTo>
                    <a:pt x="4947" y="853"/>
                  </a:lnTo>
                  <a:lnTo>
                    <a:pt x="4964" y="837"/>
                  </a:lnTo>
                  <a:lnTo>
                    <a:pt x="4964" y="853"/>
                  </a:lnTo>
                  <a:lnTo>
                    <a:pt x="4980" y="853"/>
                  </a:lnTo>
                  <a:lnTo>
                    <a:pt x="4996" y="853"/>
                  </a:lnTo>
                  <a:lnTo>
                    <a:pt x="4996" y="870"/>
                  </a:lnTo>
                  <a:lnTo>
                    <a:pt x="5012" y="853"/>
                  </a:lnTo>
                  <a:lnTo>
                    <a:pt x="4996" y="837"/>
                  </a:lnTo>
                  <a:lnTo>
                    <a:pt x="5012" y="837"/>
                  </a:lnTo>
                  <a:lnTo>
                    <a:pt x="5027" y="821"/>
                  </a:lnTo>
                  <a:lnTo>
                    <a:pt x="5044" y="821"/>
                  </a:lnTo>
                  <a:lnTo>
                    <a:pt x="5060" y="805"/>
                  </a:lnTo>
                  <a:lnTo>
                    <a:pt x="5076" y="788"/>
                  </a:lnTo>
                  <a:lnTo>
                    <a:pt x="5092" y="788"/>
                  </a:lnTo>
                  <a:lnTo>
                    <a:pt x="5108" y="788"/>
                  </a:lnTo>
                  <a:lnTo>
                    <a:pt x="5125" y="805"/>
                  </a:lnTo>
                  <a:lnTo>
                    <a:pt x="5141" y="805"/>
                  </a:lnTo>
                  <a:lnTo>
                    <a:pt x="5141" y="788"/>
                  </a:lnTo>
                  <a:lnTo>
                    <a:pt x="5157" y="805"/>
                  </a:lnTo>
                  <a:lnTo>
                    <a:pt x="5173" y="805"/>
                  </a:lnTo>
                  <a:lnTo>
                    <a:pt x="5190" y="788"/>
                  </a:lnTo>
                  <a:lnTo>
                    <a:pt x="5221" y="773"/>
                  </a:lnTo>
                  <a:lnTo>
                    <a:pt x="5253" y="757"/>
                  </a:lnTo>
                  <a:lnTo>
                    <a:pt x="5270" y="757"/>
                  </a:lnTo>
                  <a:lnTo>
                    <a:pt x="5286" y="773"/>
                  </a:lnTo>
                  <a:lnTo>
                    <a:pt x="5302" y="773"/>
                  </a:lnTo>
                  <a:lnTo>
                    <a:pt x="5302" y="788"/>
                  </a:lnTo>
                  <a:lnTo>
                    <a:pt x="5318" y="805"/>
                  </a:lnTo>
                  <a:lnTo>
                    <a:pt x="5334" y="805"/>
                  </a:lnTo>
                  <a:lnTo>
                    <a:pt x="5351" y="805"/>
                  </a:lnTo>
                  <a:lnTo>
                    <a:pt x="5351" y="788"/>
                  </a:lnTo>
                  <a:lnTo>
                    <a:pt x="5367" y="788"/>
                  </a:lnTo>
                  <a:lnTo>
                    <a:pt x="5383" y="788"/>
                  </a:lnTo>
                  <a:lnTo>
                    <a:pt x="5383" y="773"/>
                  </a:lnTo>
                  <a:lnTo>
                    <a:pt x="5398" y="773"/>
                  </a:lnTo>
                  <a:lnTo>
                    <a:pt x="5414" y="788"/>
                  </a:lnTo>
                  <a:lnTo>
                    <a:pt x="5414" y="821"/>
                  </a:lnTo>
                  <a:lnTo>
                    <a:pt x="5431" y="821"/>
                  </a:lnTo>
                  <a:lnTo>
                    <a:pt x="5431" y="805"/>
                  </a:lnTo>
                  <a:lnTo>
                    <a:pt x="5447" y="805"/>
                  </a:lnTo>
                  <a:lnTo>
                    <a:pt x="5463" y="805"/>
                  </a:lnTo>
                  <a:lnTo>
                    <a:pt x="5479" y="788"/>
                  </a:lnTo>
                  <a:lnTo>
                    <a:pt x="5512" y="805"/>
                  </a:lnTo>
                  <a:lnTo>
                    <a:pt x="5528" y="788"/>
                  </a:lnTo>
                  <a:lnTo>
                    <a:pt x="5512" y="837"/>
                  </a:lnTo>
                  <a:lnTo>
                    <a:pt x="5528" y="870"/>
                  </a:lnTo>
                  <a:lnTo>
                    <a:pt x="5544" y="870"/>
                  </a:lnTo>
                  <a:lnTo>
                    <a:pt x="5544" y="902"/>
                  </a:lnTo>
                  <a:lnTo>
                    <a:pt x="5528" y="886"/>
                  </a:lnTo>
                  <a:lnTo>
                    <a:pt x="5528" y="918"/>
                  </a:lnTo>
                  <a:lnTo>
                    <a:pt x="5512" y="902"/>
                  </a:lnTo>
                  <a:lnTo>
                    <a:pt x="5512" y="933"/>
                  </a:lnTo>
                  <a:lnTo>
                    <a:pt x="5479" y="918"/>
                  </a:lnTo>
                  <a:lnTo>
                    <a:pt x="5479" y="933"/>
                  </a:lnTo>
                  <a:lnTo>
                    <a:pt x="5512" y="966"/>
                  </a:lnTo>
                  <a:lnTo>
                    <a:pt x="5495" y="966"/>
                  </a:lnTo>
                  <a:lnTo>
                    <a:pt x="5479" y="982"/>
                  </a:lnTo>
                  <a:lnTo>
                    <a:pt x="5479" y="1014"/>
                  </a:lnTo>
                  <a:lnTo>
                    <a:pt x="5431" y="1031"/>
                  </a:lnTo>
                  <a:lnTo>
                    <a:pt x="5431" y="1047"/>
                  </a:lnTo>
                  <a:lnTo>
                    <a:pt x="5431" y="1062"/>
                  </a:lnTo>
                  <a:lnTo>
                    <a:pt x="5383" y="1094"/>
                  </a:lnTo>
                  <a:lnTo>
                    <a:pt x="5367" y="1111"/>
                  </a:lnTo>
                  <a:lnTo>
                    <a:pt x="5367" y="1143"/>
                  </a:lnTo>
                  <a:lnTo>
                    <a:pt x="5351" y="1159"/>
                  </a:lnTo>
                  <a:lnTo>
                    <a:pt x="5334" y="1159"/>
                  </a:lnTo>
                  <a:lnTo>
                    <a:pt x="5318" y="1159"/>
                  </a:lnTo>
                  <a:lnTo>
                    <a:pt x="5318" y="1111"/>
                  </a:lnTo>
                  <a:lnTo>
                    <a:pt x="5302" y="1111"/>
                  </a:lnTo>
                  <a:lnTo>
                    <a:pt x="5270" y="1127"/>
                  </a:lnTo>
                  <a:lnTo>
                    <a:pt x="5237" y="1127"/>
                  </a:lnTo>
                  <a:lnTo>
                    <a:pt x="5253" y="1111"/>
                  </a:lnTo>
                  <a:lnTo>
                    <a:pt x="5253" y="1094"/>
                  </a:lnTo>
                  <a:lnTo>
                    <a:pt x="5253" y="1078"/>
                  </a:lnTo>
                  <a:lnTo>
                    <a:pt x="5253" y="1062"/>
                  </a:lnTo>
                  <a:lnTo>
                    <a:pt x="5237" y="1078"/>
                  </a:lnTo>
                  <a:lnTo>
                    <a:pt x="5221" y="1094"/>
                  </a:lnTo>
                  <a:lnTo>
                    <a:pt x="5173" y="1127"/>
                  </a:lnTo>
                  <a:lnTo>
                    <a:pt x="5141" y="1175"/>
                  </a:lnTo>
                  <a:lnTo>
                    <a:pt x="5108" y="1207"/>
                  </a:lnTo>
                  <a:lnTo>
                    <a:pt x="5092" y="1256"/>
                  </a:lnTo>
                  <a:lnTo>
                    <a:pt x="5076" y="1256"/>
                  </a:lnTo>
                  <a:lnTo>
                    <a:pt x="5060" y="1256"/>
                  </a:lnTo>
                  <a:lnTo>
                    <a:pt x="5044" y="1256"/>
                  </a:lnTo>
                  <a:lnTo>
                    <a:pt x="5060" y="1288"/>
                  </a:lnTo>
                  <a:lnTo>
                    <a:pt x="5012" y="1304"/>
                  </a:lnTo>
                  <a:lnTo>
                    <a:pt x="5012" y="1336"/>
                  </a:lnTo>
                  <a:lnTo>
                    <a:pt x="4996" y="1352"/>
                  </a:lnTo>
                  <a:lnTo>
                    <a:pt x="4947" y="1336"/>
                  </a:lnTo>
                  <a:lnTo>
                    <a:pt x="4931" y="1336"/>
                  </a:lnTo>
                  <a:lnTo>
                    <a:pt x="4866" y="1368"/>
                  </a:lnTo>
                  <a:lnTo>
                    <a:pt x="4851" y="1368"/>
                  </a:lnTo>
                  <a:lnTo>
                    <a:pt x="4819" y="1368"/>
                  </a:lnTo>
                  <a:lnTo>
                    <a:pt x="4803" y="1400"/>
                  </a:lnTo>
                  <a:lnTo>
                    <a:pt x="4803" y="1417"/>
                  </a:lnTo>
                  <a:lnTo>
                    <a:pt x="4786" y="1433"/>
                  </a:lnTo>
                  <a:lnTo>
                    <a:pt x="4770" y="1417"/>
                  </a:lnTo>
                  <a:lnTo>
                    <a:pt x="4770" y="1368"/>
                  </a:lnTo>
                  <a:lnTo>
                    <a:pt x="4770" y="1336"/>
                  </a:lnTo>
                  <a:lnTo>
                    <a:pt x="4754" y="1319"/>
                  </a:lnTo>
                  <a:lnTo>
                    <a:pt x="4738" y="1319"/>
                  </a:lnTo>
                  <a:lnTo>
                    <a:pt x="4738" y="1336"/>
                  </a:lnTo>
                  <a:lnTo>
                    <a:pt x="4738" y="1352"/>
                  </a:lnTo>
                  <a:lnTo>
                    <a:pt x="4722" y="1368"/>
                  </a:lnTo>
                  <a:lnTo>
                    <a:pt x="4705" y="1352"/>
                  </a:lnTo>
                  <a:lnTo>
                    <a:pt x="4689" y="1352"/>
                  </a:lnTo>
                  <a:lnTo>
                    <a:pt x="4689" y="1368"/>
                  </a:lnTo>
                  <a:lnTo>
                    <a:pt x="4689" y="1417"/>
                  </a:lnTo>
                  <a:lnTo>
                    <a:pt x="4674" y="1433"/>
                  </a:lnTo>
                  <a:lnTo>
                    <a:pt x="4674" y="1464"/>
                  </a:lnTo>
                  <a:lnTo>
                    <a:pt x="4641" y="1464"/>
                  </a:lnTo>
                  <a:lnTo>
                    <a:pt x="4609" y="1497"/>
                  </a:lnTo>
                  <a:lnTo>
                    <a:pt x="4593" y="1513"/>
                  </a:lnTo>
                  <a:lnTo>
                    <a:pt x="4560" y="1529"/>
                  </a:lnTo>
                  <a:lnTo>
                    <a:pt x="4544" y="1529"/>
                  </a:lnTo>
                  <a:lnTo>
                    <a:pt x="4544" y="1497"/>
                  </a:lnTo>
                  <a:lnTo>
                    <a:pt x="4528" y="1497"/>
                  </a:lnTo>
                  <a:lnTo>
                    <a:pt x="4512" y="1529"/>
                  </a:lnTo>
                  <a:lnTo>
                    <a:pt x="4497" y="1513"/>
                  </a:lnTo>
                  <a:lnTo>
                    <a:pt x="4464" y="1497"/>
                  </a:lnTo>
                  <a:lnTo>
                    <a:pt x="4464" y="1513"/>
                  </a:lnTo>
                  <a:lnTo>
                    <a:pt x="4464" y="1545"/>
                  </a:lnTo>
                  <a:lnTo>
                    <a:pt x="4448" y="1545"/>
                  </a:lnTo>
                  <a:lnTo>
                    <a:pt x="4432" y="1545"/>
                  </a:lnTo>
                  <a:lnTo>
                    <a:pt x="4399" y="1529"/>
                  </a:lnTo>
                  <a:lnTo>
                    <a:pt x="4367" y="1545"/>
                  </a:lnTo>
                  <a:lnTo>
                    <a:pt x="4336" y="1545"/>
                  </a:lnTo>
                  <a:lnTo>
                    <a:pt x="4287" y="1545"/>
                  </a:lnTo>
                  <a:lnTo>
                    <a:pt x="4254" y="1545"/>
                  </a:lnTo>
                  <a:lnTo>
                    <a:pt x="4206" y="1529"/>
                  </a:lnTo>
                  <a:lnTo>
                    <a:pt x="4173" y="1529"/>
                  </a:lnTo>
                  <a:lnTo>
                    <a:pt x="4142" y="1513"/>
                  </a:lnTo>
                  <a:lnTo>
                    <a:pt x="4093" y="1497"/>
                  </a:lnTo>
                  <a:lnTo>
                    <a:pt x="4045" y="1513"/>
                  </a:lnTo>
                  <a:lnTo>
                    <a:pt x="4012" y="1513"/>
                  </a:lnTo>
                  <a:lnTo>
                    <a:pt x="3996" y="1529"/>
                  </a:lnTo>
                  <a:lnTo>
                    <a:pt x="3980" y="1545"/>
                  </a:lnTo>
                  <a:lnTo>
                    <a:pt x="3980" y="1578"/>
                  </a:lnTo>
                  <a:lnTo>
                    <a:pt x="3949" y="1561"/>
                  </a:lnTo>
                  <a:lnTo>
                    <a:pt x="3932" y="1578"/>
                  </a:lnTo>
                  <a:lnTo>
                    <a:pt x="3932" y="1609"/>
                  </a:lnTo>
                  <a:lnTo>
                    <a:pt x="3916" y="1609"/>
                  </a:lnTo>
                  <a:lnTo>
                    <a:pt x="3900" y="1609"/>
                  </a:lnTo>
                  <a:lnTo>
                    <a:pt x="3884" y="1609"/>
                  </a:lnTo>
                  <a:lnTo>
                    <a:pt x="3867" y="1625"/>
                  </a:lnTo>
                  <a:lnTo>
                    <a:pt x="3835" y="1593"/>
                  </a:lnTo>
                  <a:lnTo>
                    <a:pt x="3819" y="1593"/>
                  </a:lnTo>
                  <a:lnTo>
                    <a:pt x="3803" y="1609"/>
                  </a:lnTo>
                  <a:lnTo>
                    <a:pt x="3771" y="1625"/>
                  </a:lnTo>
                  <a:lnTo>
                    <a:pt x="3739" y="1609"/>
                  </a:lnTo>
                  <a:lnTo>
                    <a:pt x="3723" y="1625"/>
                  </a:lnTo>
                  <a:lnTo>
                    <a:pt x="3706" y="1642"/>
                  </a:lnTo>
                  <a:lnTo>
                    <a:pt x="3690" y="1658"/>
                  </a:lnTo>
                  <a:lnTo>
                    <a:pt x="3690" y="1674"/>
                  </a:lnTo>
                  <a:lnTo>
                    <a:pt x="3690" y="1706"/>
                  </a:lnTo>
                  <a:lnTo>
                    <a:pt x="3690" y="1723"/>
                  </a:lnTo>
                  <a:lnTo>
                    <a:pt x="3674" y="1754"/>
                  </a:lnTo>
                  <a:lnTo>
                    <a:pt x="3674" y="1786"/>
                  </a:lnTo>
                  <a:lnTo>
                    <a:pt x="3642" y="1803"/>
                  </a:lnTo>
                  <a:lnTo>
                    <a:pt x="3642" y="1819"/>
                  </a:lnTo>
                  <a:lnTo>
                    <a:pt x="3642" y="1850"/>
                  </a:lnTo>
                  <a:lnTo>
                    <a:pt x="3674" y="1883"/>
                  </a:lnTo>
                  <a:lnTo>
                    <a:pt x="3706" y="1915"/>
                  </a:lnTo>
                  <a:lnTo>
                    <a:pt x="3739" y="1931"/>
                  </a:lnTo>
                  <a:lnTo>
                    <a:pt x="3739" y="1947"/>
                  </a:lnTo>
                  <a:lnTo>
                    <a:pt x="3690" y="1947"/>
                  </a:lnTo>
                  <a:lnTo>
                    <a:pt x="3690" y="1964"/>
                  </a:lnTo>
                  <a:lnTo>
                    <a:pt x="3690" y="1995"/>
                  </a:lnTo>
                  <a:lnTo>
                    <a:pt x="3706" y="1980"/>
                  </a:lnTo>
                  <a:lnTo>
                    <a:pt x="3723" y="1980"/>
                  </a:lnTo>
                  <a:lnTo>
                    <a:pt x="3739" y="1995"/>
                  </a:lnTo>
                  <a:lnTo>
                    <a:pt x="3739" y="2011"/>
                  </a:lnTo>
                  <a:lnTo>
                    <a:pt x="3706" y="2028"/>
                  </a:lnTo>
                  <a:lnTo>
                    <a:pt x="3706" y="2060"/>
                  </a:lnTo>
                  <a:lnTo>
                    <a:pt x="3690" y="2109"/>
                  </a:lnTo>
                  <a:lnTo>
                    <a:pt x="3690" y="2124"/>
                  </a:lnTo>
                  <a:lnTo>
                    <a:pt x="3674" y="2124"/>
                  </a:lnTo>
                  <a:lnTo>
                    <a:pt x="3658" y="2092"/>
                  </a:lnTo>
                  <a:lnTo>
                    <a:pt x="3625" y="2092"/>
                  </a:lnTo>
                  <a:lnTo>
                    <a:pt x="3625" y="2124"/>
                  </a:lnTo>
                  <a:lnTo>
                    <a:pt x="3642" y="2156"/>
                  </a:lnTo>
                  <a:lnTo>
                    <a:pt x="3625" y="2156"/>
                  </a:lnTo>
                  <a:lnTo>
                    <a:pt x="3610" y="2172"/>
                  </a:lnTo>
                  <a:lnTo>
                    <a:pt x="3497" y="2156"/>
                  </a:lnTo>
                  <a:lnTo>
                    <a:pt x="3480" y="2172"/>
                  </a:lnTo>
                  <a:lnTo>
                    <a:pt x="3448" y="2189"/>
                  </a:lnTo>
                  <a:lnTo>
                    <a:pt x="3417" y="2189"/>
                  </a:lnTo>
                  <a:lnTo>
                    <a:pt x="3384" y="2189"/>
                  </a:lnTo>
                  <a:lnTo>
                    <a:pt x="3352" y="2172"/>
                  </a:lnTo>
                  <a:lnTo>
                    <a:pt x="3287" y="2156"/>
                  </a:lnTo>
                  <a:lnTo>
                    <a:pt x="3256" y="2140"/>
                  </a:lnTo>
                  <a:lnTo>
                    <a:pt x="3223" y="2109"/>
                  </a:lnTo>
                  <a:lnTo>
                    <a:pt x="3223" y="2060"/>
                  </a:lnTo>
                  <a:lnTo>
                    <a:pt x="3158" y="2109"/>
                  </a:lnTo>
                  <a:lnTo>
                    <a:pt x="3142" y="2124"/>
                  </a:lnTo>
                  <a:lnTo>
                    <a:pt x="3142" y="2140"/>
                  </a:lnTo>
                  <a:lnTo>
                    <a:pt x="3142" y="2172"/>
                  </a:lnTo>
                  <a:lnTo>
                    <a:pt x="3142" y="2205"/>
                  </a:lnTo>
                  <a:lnTo>
                    <a:pt x="3126" y="2237"/>
                  </a:lnTo>
                  <a:lnTo>
                    <a:pt x="3095" y="2237"/>
                  </a:lnTo>
                  <a:lnTo>
                    <a:pt x="3077" y="2237"/>
                  </a:lnTo>
                  <a:lnTo>
                    <a:pt x="3062" y="2221"/>
                  </a:lnTo>
                  <a:lnTo>
                    <a:pt x="3046" y="2205"/>
                  </a:lnTo>
                  <a:lnTo>
                    <a:pt x="3013" y="2205"/>
                  </a:lnTo>
                  <a:lnTo>
                    <a:pt x="2981" y="2205"/>
                  </a:lnTo>
                  <a:lnTo>
                    <a:pt x="2981" y="2156"/>
                  </a:lnTo>
                  <a:lnTo>
                    <a:pt x="2965" y="2172"/>
                  </a:lnTo>
                  <a:lnTo>
                    <a:pt x="2949" y="2172"/>
                  </a:lnTo>
                  <a:lnTo>
                    <a:pt x="2916" y="2156"/>
                  </a:lnTo>
                  <a:lnTo>
                    <a:pt x="2901" y="2156"/>
                  </a:lnTo>
                  <a:lnTo>
                    <a:pt x="2885" y="2156"/>
                  </a:lnTo>
                  <a:lnTo>
                    <a:pt x="2869" y="2172"/>
                  </a:lnTo>
                  <a:lnTo>
                    <a:pt x="2869" y="2189"/>
                  </a:lnTo>
                  <a:lnTo>
                    <a:pt x="2820" y="2221"/>
                  </a:lnTo>
                  <a:lnTo>
                    <a:pt x="2771" y="2252"/>
                  </a:lnTo>
                  <a:lnTo>
                    <a:pt x="2771" y="2285"/>
                  </a:lnTo>
                  <a:lnTo>
                    <a:pt x="2755" y="2301"/>
                  </a:lnTo>
                  <a:lnTo>
                    <a:pt x="2788" y="2350"/>
                  </a:lnTo>
                  <a:lnTo>
                    <a:pt x="2804" y="2381"/>
                  </a:lnTo>
                  <a:lnTo>
                    <a:pt x="2820" y="2430"/>
                  </a:lnTo>
                  <a:lnTo>
                    <a:pt x="2836" y="2446"/>
                  </a:lnTo>
                  <a:lnTo>
                    <a:pt x="2820" y="2495"/>
                  </a:lnTo>
                  <a:lnTo>
                    <a:pt x="2820" y="2526"/>
                  </a:lnTo>
                  <a:lnTo>
                    <a:pt x="2804" y="2558"/>
                  </a:lnTo>
                  <a:lnTo>
                    <a:pt x="2755" y="2575"/>
                  </a:lnTo>
                  <a:lnTo>
                    <a:pt x="2755" y="2623"/>
                  </a:lnTo>
                  <a:lnTo>
                    <a:pt x="2755" y="2638"/>
                  </a:lnTo>
                  <a:lnTo>
                    <a:pt x="2771" y="2671"/>
                  </a:lnTo>
                  <a:lnTo>
                    <a:pt x="2788" y="2671"/>
                  </a:lnTo>
                  <a:lnTo>
                    <a:pt x="2804" y="2655"/>
                  </a:lnTo>
                  <a:lnTo>
                    <a:pt x="2804" y="2638"/>
                  </a:lnTo>
                  <a:lnTo>
                    <a:pt x="2836" y="2638"/>
                  </a:lnTo>
                  <a:lnTo>
                    <a:pt x="2836" y="2655"/>
                  </a:lnTo>
                  <a:lnTo>
                    <a:pt x="2852" y="2655"/>
                  </a:lnTo>
                  <a:lnTo>
                    <a:pt x="2836" y="2671"/>
                  </a:lnTo>
                  <a:lnTo>
                    <a:pt x="2836" y="2687"/>
                  </a:lnTo>
                  <a:lnTo>
                    <a:pt x="2788" y="2703"/>
                  </a:lnTo>
                  <a:lnTo>
                    <a:pt x="2771" y="2736"/>
                  </a:lnTo>
                  <a:lnTo>
                    <a:pt x="2771" y="2768"/>
                  </a:lnTo>
                  <a:lnTo>
                    <a:pt x="2771" y="2832"/>
                  </a:lnTo>
                  <a:lnTo>
                    <a:pt x="2724" y="2832"/>
                  </a:lnTo>
                  <a:lnTo>
                    <a:pt x="2691" y="2864"/>
                  </a:lnTo>
                  <a:lnTo>
                    <a:pt x="2675" y="2881"/>
                  </a:lnTo>
                  <a:lnTo>
                    <a:pt x="2708" y="2897"/>
                  </a:lnTo>
                  <a:lnTo>
                    <a:pt x="2724" y="2928"/>
                  </a:lnTo>
                  <a:lnTo>
                    <a:pt x="2739" y="2944"/>
                  </a:lnTo>
                  <a:lnTo>
                    <a:pt x="2739" y="2977"/>
                  </a:lnTo>
                  <a:lnTo>
                    <a:pt x="2755" y="2993"/>
                  </a:lnTo>
                  <a:lnTo>
                    <a:pt x="2755" y="3025"/>
                  </a:lnTo>
                  <a:lnTo>
                    <a:pt x="2739" y="3025"/>
                  </a:lnTo>
                  <a:lnTo>
                    <a:pt x="2724" y="3042"/>
                  </a:lnTo>
                  <a:lnTo>
                    <a:pt x="2691" y="3073"/>
                  </a:lnTo>
                  <a:lnTo>
                    <a:pt x="2675" y="3122"/>
                  </a:lnTo>
                  <a:lnTo>
                    <a:pt x="2659" y="3154"/>
                  </a:lnTo>
                  <a:lnTo>
                    <a:pt x="2643" y="3185"/>
                  </a:lnTo>
                  <a:lnTo>
                    <a:pt x="2643" y="3218"/>
                  </a:lnTo>
                  <a:lnTo>
                    <a:pt x="2626" y="3267"/>
                  </a:lnTo>
                  <a:lnTo>
                    <a:pt x="2626" y="3299"/>
                  </a:lnTo>
                  <a:lnTo>
                    <a:pt x="2594" y="3314"/>
                  </a:lnTo>
                  <a:lnTo>
                    <a:pt x="2578" y="3267"/>
                  </a:lnTo>
                  <a:lnTo>
                    <a:pt x="2514" y="3267"/>
                  </a:lnTo>
                  <a:lnTo>
                    <a:pt x="2498" y="3299"/>
                  </a:lnTo>
                  <a:lnTo>
                    <a:pt x="2514" y="3314"/>
                  </a:lnTo>
                  <a:lnTo>
                    <a:pt x="2530" y="3347"/>
                  </a:lnTo>
                  <a:lnTo>
                    <a:pt x="2530" y="3363"/>
                  </a:lnTo>
                  <a:lnTo>
                    <a:pt x="2514" y="3379"/>
                  </a:lnTo>
                  <a:lnTo>
                    <a:pt x="2498" y="3395"/>
                  </a:lnTo>
                  <a:lnTo>
                    <a:pt x="2465" y="3395"/>
                  </a:lnTo>
                  <a:lnTo>
                    <a:pt x="2433" y="3411"/>
                  </a:lnTo>
                  <a:lnTo>
                    <a:pt x="2417" y="3428"/>
                  </a:lnTo>
                  <a:lnTo>
                    <a:pt x="2401" y="3443"/>
                  </a:lnTo>
                  <a:lnTo>
                    <a:pt x="2369" y="3459"/>
                  </a:lnTo>
                  <a:lnTo>
                    <a:pt x="2353" y="3475"/>
                  </a:lnTo>
                  <a:lnTo>
                    <a:pt x="2369" y="3491"/>
                  </a:lnTo>
                  <a:lnTo>
                    <a:pt x="2337" y="3508"/>
                  </a:lnTo>
                  <a:lnTo>
                    <a:pt x="2337" y="3491"/>
                  </a:lnTo>
                  <a:lnTo>
                    <a:pt x="2272" y="3508"/>
                  </a:lnTo>
                  <a:lnTo>
                    <a:pt x="2239" y="3475"/>
                  </a:lnTo>
                  <a:lnTo>
                    <a:pt x="2207" y="3540"/>
                  </a:lnTo>
                  <a:lnTo>
                    <a:pt x="2256" y="3556"/>
                  </a:lnTo>
                  <a:lnTo>
                    <a:pt x="2272" y="3571"/>
                  </a:lnTo>
                  <a:lnTo>
                    <a:pt x="2256" y="3588"/>
                  </a:lnTo>
                  <a:lnTo>
                    <a:pt x="2239" y="3588"/>
                  </a:lnTo>
                  <a:lnTo>
                    <a:pt x="2207" y="3588"/>
                  </a:lnTo>
                  <a:lnTo>
                    <a:pt x="2176" y="3588"/>
                  </a:lnTo>
                  <a:lnTo>
                    <a:pt x="2159" y="3604"/>
                  </a:lnTo>
                  <a:lnTo>
                    <a:pt x="2192" y="3636"/>
                  </a:lnTo>
                  <a:lnTo>
                    <a:pt x="2207" y="3685"/>
                  </a:lnTo>
                  <a:lnTo>
                    <a:pt x="2207" y="3716"/>
                  </a:lnTo>
                  <a:lnTo>
                    <a:pt x="2176" y="3716"/>
                  </a:lnTo>
                  <a:lnTo>
                    <a:pt x="2143" y="3669"/>
                  </a:lnTo>
                  <a:lnTo>
                    <a:pt x="2127" y="3653"/>
                  </a:lnTo>
                  <a:lnTo>
                    <a:pt x="2111" y="3653"/>
                  </a:lnTo>
                  <a:lnTo>
                    <a:pt x="2095" y="3588"/>
                  </a:lnTo>
                  <a:lnTo>
                    <a:pt x="2078" y="3588"/>
                  </a:lnTo>
                  <a:lnTo>
                    <a:pt x="2078" y="3556"/>
                  </a:lnTo>
                  <a:lnTo>
                    <a:pt x="2062" y="3571"/>
                  </a:lnTo>
                  <a:lnTo>
                    <a:pt x="2030" y="3556"/>
                  </a:lnTo>
                  <a:lnTo>
                    <a:pt x="2015" y="3540"/>
                  </a:lnTo>
                  <a:lnTo>
                    <a:pt x="2015" y="3524"/>
                  </a:lnTo>
                  <a:lnTo>
                    <a:pt x="1998" y="3508"/>
                  </a:lnTo>
                  <a:lnTo>
                    <a:pt x="1966" y="3508"/>
                  </a:lnTo>
                  <a:lnTo>
                    <a:pt x="1934" y="3508"/>
                  </a:lnTo>
                  <a:lnTo>
                    <a:pt x="1901" y="3540"/>
                  </a:lnTo>
                  <a:lnTo>
                    <a:pt x="1901" y="3556"/>
                  </a:lnTo>
                  <a:lnTo>
                    <a:pt x="1885" y="3604"/>
                  </a:lnTo>
                  <a:lnTo>
                    <a:pt x="1869" y="3588"/>
                  </a:lnTo>
                  <a:lnTo>
                    <a:pt x="1852" y="3588"/>
                  </a:lnTo>
                  <a:lnTo>
                    <a:pt x="1836" y="3571"/>
                  </a:lnTo>
                  <a:lnTo>
                    <a:pt x="1789" y="3524"/>
                  </a:lnTo>
                  <a:lnTo>
                    <a:pt x="1772" y="3524"/>
                  </a:lnTo>
                  <a:lnTo>
                    <a:pt x="1756" y="3524"/>
                  </a:lnTo>
                  <a:lnTo>
                    <a:pt x="1740" y="3524"/>
                  </a:lnTo>
                  <a:lnTo>
                    <a:pt x="1691" y="3524"/>
                  </a:lnTo>
                  <a:lnTo>
                    <a:pt x="1675" y="3491"/>
                  </a:lnTo>
                  <a:lnTo>
                    <a:pt x="1660" y="3508"/>
                  </a:lnTo>
                  <a:lnTo>
                    <a:pt x="1644" y="3524"/>
                  </a:lnTo>
                  <a:lnTo>
                    <a:pt x="1611" y="3540"/>
                  </a:lnTo>
                  <a:lnTo>
                    <a:pt x="1547" y="3524"/>
                  </a:lnTo>
                  <a:lnTo>
                    <a:pt x="1530" y="3508"/>
                  </a:lnTo>
                  <a:lnTo>
                    <a:pt x="1498" y="3491"/>
                  </a:lnTo>
                  <a:lnTo>
                    <a:pt x="1498" y="3475"/>
                  </a:lnTo>
                  <a:lnTo>
                    <a:pt x="1450" y="3459"/>
                  </a:lnTo>
                  <a:lnTo>
                    <a:pt x="1466" y="3428"/>
                  </a:lnTo>
                  <a:lnTo>
                    <a:pt x="1450" y="3428"/>
                  </a:lnTo>
                  <a:lnTo>
                    <a:pt x="1418" y="3428"/>
                  </a:lnTo>
                  <a:lnTo>
                    <a:pt x="1402" y="3395"/>
                  </a:lnTo>
                  <a:lnTo>
                    <a:pt x="1434" y="3379"/>
                  </a:lnTo>
                  <a:lnTo>
                    <a:pt x="1402" y="3347"/>
                  </a:lnTo>
                  <a:lnTo>
                    <a:pt x="1434" y="3314"/>
                  </a:lnTo>
                  <a:lnTo>
                    <a:pt x="1434" y="3299"/>
                  </a:lnTo>
                  <a:lnTo>
                    <a:pt x="1402" y="3267"/>
                  </a:lnTo>
                  <a:lnTo>
                    <a:pt x="1321" y="3185"/>
                  </a:lnTo>
                  <a:lnTo>
                    <a:pt x="1289" y="3185"/>
                  </a:lnTo>
                  <a:lnTo>
                    <a:pt x="1304" y="3169"/>
                  </a:lnTo>
                  <a:lnTo>
                    <a:pt x="1257" y="3138"/>
                  </a:lnTo>
                  <a:lnTo>
                    <a:pt x="1241" y="3105"/>
                  </a:lnTo>
                  <a:lnTo>
                    <a:pt x="1224" y="3073"/>
                  </a:lnTo>
                  <a:lnTo>
                    <a:pt x="1208" y="3042"/>
                  </a:lnTo>
                  <a:lnTo>
                    <a:pt x="1208" y="3009"/>
                  </a:lnTo>
                  <a:lnTo>
                    <a:pt x="1208" y="2977"/>
                  </a:lnTo>
                  <a:lnTo>
                    <a:pt x="1208" y="2944"/>
                  </a:lnTo>
                  <a:lnTo>
                    <a:pt x="1224" y="2928"/>
                  </a:lnTo>
                  <a:lnTo>
                    <a:pt x="1208" y="2897"/>
                  </a:lnTo>
                  <a:lnTo>
                    <a:pt x="1208" y="2864"/>
                  </a:lnTo>
                  <a:lnTo>
                    <a:pt x="1208" y="2832"/>
                  </a:lnTo>
                  <a:lnTo>
                    <a:pt x="1192" y="2816"/>
                  </a:lnTo>
                  <a:lnTo>
                    <a:pt x="1143" y="2783"/>
                  </a:lnTo>
                  <a:lnTo>
                    <a:pt x="1112" y="2768"/>
                  </a:lnTo>
                  <a:lnTo>
                    <a:pt x="1080" y="2752"/>
                  </a:lnTo>
                  <a:lnTo>
                    <a:pt x="1063" y="2752"/>
                  </a:lnTo>
                  <a:lnTo>
                    <a:pt x="1047" y="2703"/>
                  </a:lnTo>
                  <a:lnTo>
                    <a:pt x="1063" y="2703"/>
                  </a:lnTo>
                  <a:lnTo>
                    <a:pt x="1063" y="2687"/>
                  </a:lnTo>
                  <a:lnTo>
                    <a:pt x="1096" y="2655"/>
                  </a:lnTo>
                  <a:lnTo>
                    <a:pt x="1143" y="2687"/>
                  </a:lnTo>
                  <a:lnTo>
                    <a:pt x="1160" y="2671"/>
                  </a:lnTo>
                  <a:lnTo>
                    <a:pt x="1208" y="2703"/>
                  </a:lnTo>
                  <a:lnTo>
                    <a:pt x="1208" y="2655"/>
                  </a:lnTo>
                  <a:lnTo>
                    <a:pt x="1176" y="2638"/>
                  </a:lnTo>
                  <a:lnTo>
                    <a:pt x="1208" y="2607"/>
                  </a:lnTo>
                  <a:lnTo>
                    <a:pt x="1192" y="2558"/>
                  </a:lnTo>
                  <a:lnTo>
                    <a:pt x="1063" y="2462"/>
                  </a:lnTo>
                  <a:lnTo>
                    <a:pt x="1080" y="2446"/>
                  </a:lnTo>
                  <a:lnTo>
                    <a:pt x="1096" y="2430"/>
                  </a:lnTo>
                  <a:lnTo>
                    <a:pt x="1112" y="2381"/>
                  </a:lnTo>
                  <a:lnTo>
                    <a:pt x="1096" y="2366"/>
                  </a:lnTo>
                  <a:lnTo>
                    <a:pt x="1143" y="2285"/>
                  </a:lnTo>
                  <a:lnTo>
                    <a:pt x="1176" y="2221"/>
                  </a:lnTo>
                  <a:lnTo>
                    <a:pt x="1176" y="2172"/>
                  </a:lnTo>
                  <a:lnTo>
                    <a:pt x="1176" y="2124"/>
                  </a:lnTo>
                  <a:lnTo>
                    <a:pt x="1143" y="2109"/>
                  </a:lnTo>
                  <a:lnTo>
                    <a:pt x="1112" y="2060"/>
                  </a:lnTo>
                  <a:lnTo>
                    <a:pt x="1192" y="2060"/>
                  </a:lnTo>
                  <a:lnTo>
                    <a:pt x="1208" y="2044"/>
                  </a:lnTo>
                  <a:lnTo>
                    <a:pt x="1208" y="2011"/>
                  </a:lnTo>
                  <a:lnTo>
                    <a:pt x="1143" y="1947"/>
                  </a:lnTo>
                  <a:lnTo>
                    <a:pt x="1143" y="1899"/>
                  </a:lnTo>
                  <a:lnTo>
                    <a:pt x="1143" y="1866"/>
                  </a:lnTo>
                  <a:lnTo>
                    <a:pt x="1143" y="1835"/>
                  </a:lnTo>
                  <a:lnTo>
                    <a:pt x="1127" y="1803"/>
                  </a:lnTo>
                  <a:lnTo>
                    <a:pt x="1143" y="1770"/>
                  </a:lnTo>
                  <a:lnTo>
                    <a:pt x="1127" y="1770"/>
                  </a:lnTo>
                  <a:lnTo>
                    <a:pt x="1063" y="1738"/>
                  </a:lnTo>
                  <a:lnTo>
                    <a:pt x="1063" y="1706"/>
                  </a:lnTo>
                  <a:lnTo>
                    <a:pt x="1015" y="1723"/>
                  </a:lnTo>
                  <a:lnTo>
                    <a:pt x="982" y="1723"/>
                  </a:lnTo>
                  <a:lnTo>
                    <a:pt x="951" y="1706"/>
                  </a:lnTo>
                  <a:lnTo>
                    <a:pt x="935" y="1723"/>
                  </a:lnTo>
                  <a:lnTo>
                    <a:pt x="902" y="1738"/>
                  </a:lnTo>
                  <a:lnTo>
                    <a:pt x="918" y="1770"/>
                  </a:lnTo>
                  <a:lnTo>
                    <a:pt x="902" y="1786"/>
                  </a:lnTo>
                  <a:lnTo>
                    <a:pt x="870" y="1819"/>
                  </a:lnTo>
                  <a:lnTo>
                    <a:pt x="837" y="1835"/>
                  </a:lnTo>
                  <a:lnTo>
                    <a:pt x="821" y="1883"/>
                  </a:lnTo>
                  <a:lnTo>
                    <a:pt x="837" y="1899"/>
                  </a:lnTo>
                  <a:lnTo>
                    <a:pt x="837" y="1915"/>
                  </a:lnTo>
                  <a:lnTo>
                    <a:pt x="837" y="1931"/>
                  </a:lnTo>
                  <a:lnTo>
                    <a:pt x="821" y="1947"/>
                  </a:lnTo>
                  <a:lnTo>
                    <a:pt x="805" y="1947"/>
                  </a:lnTo>
                  <a:lnTo>
                    <a:pt x="805" y="1931"/>
                  </a:lnTo>
                  <a:lnTo>
                    <a:pt x="789" y="1915"/>
                  </a:lnTo>
                  <a:lnTo>
                    <a:pt x="774" y="1899"/>
                  </a:lnTo>
                  <a:lnTo>
                    <a:pt x="741" y="1899"/>
                  </a:lnTo>
                  <a:lnTo>
                    <a:pt x="725" y="1866"/>
                  </a:lnTo>
                  <a:lnTo>
                    <a:pt x="676" y="1866"/>
                  </a:lnTo>
                  <a:lnTo>
                    <a:pt x="693" y="1835"/>
                  </a:lnTo>
                  <a:lnTo>
                    <a:pt x="676" y="1835"/>
                  </a:lnTo>
                  <a:lnTo>
                    <a:pt x="676" y="1803"/>
                  </a:lnTo>
                  <a:lnTo>
                    <a:pt x="628" y="1819"/>
                  </a:lnTo>
                  <a:lnTo>
                    <a:pt x="611" y="1803"/>
                  </a:lnTo>
                  <a:lnTo>
                    <a:pt x="595" y="1803"/>
                  </a:lnTo>
                  <a:lnTo>
                    <a:pt x="595" y="1850"/>
                  </a:lnTo>
                  <a:lnTo>
                    <a:pt x="595" y="1883"/>
                  </a:lnTo>
                  <a:lnTo>
                    <a:pt x="611" y="1883"/>
                  </a:lnTo>
                  <a:lnTo>
                    <a:pt x="611" y="1915"/>
                  </a:lnTo>
                  <a:lnTo>
                    <a:pt x="595" y="1931"/>
                  </a:lnTo>
                  <a:lnTo>
                    <a:pt x="580" y="1931"/>
                  </a:lnTo>
                  <a:lnTo>
                    <a:pt x="564" y="1947"/>
                  </a:lnTo>
                  <a:lnTo>
                    <a:pt x="548" y="1980"/>
                  </a:lnTo>
                  <a:lnTo>
                    <a:pt x="531" y="1964"/>
                  </a:lnTo>
                  <a:lnTo>
                    <a:pt x="515" y="1947"/>
                  </a:lnTo>
                  <a:lnTo>
                    <a:pt x="499" y="1947"/>
                  </a:lnTo>
                  <a:lnTo>
                    <a:pt x="483" y="1964"/>
                  </a:lnTo>
                  <a:lnTo>
                    <a:pt x="450" y="1964"/>
                  </a:lnTo>
                  <a:lnTo>
                    <a:pt x="419" y="1947"/>
                  </a:lnTo>
                  <a:lnTo>
                    <a:pt x="419" y="1915"/>
                  </a:lnTo>
                  <a:lnTo>
                    <a:pt x="419" y="1899"/>
                  </a:lnTo>
                  <a:lnTo>
                    <a:pt x="434" y="1883"/>
                  </a:lnTo>
                  <a:lnTo>
                    <a:pt x="403" y="1866"/>
                  </a:lnTo>
                  <a:lnTo>
                    <a:pt x="387" y="1866"/>
                  </a:lnTo>
                  <a:lnTo>
                    <a:pt x="338" y="1883"/>
                  </a:lnTo>
                  <a:lnTo>
                    <a:pt x="322" y="1835"/>
                  </a:lnTo>
                  <a:lnTo>
                    <a:pt x="306" y="1819"/>
                  </a:lnTo>
                  <a:lnTo>
                    <a:pt x="289" y="1803"/>
                  </a:lnTo>
                  <a:lnTo>
                    <a:pt x="273" y="1754"/>
                  </a:lnTo>
                  <a:lnTo>
                    <a:pt x="225" y="1754"/>
                  </a:lnTo>
                  <a:lnTo>
                    <a:pt x="193" y="1738"/>
                  </a:lnTo>
                  <a:lnTo>
                    <a:pt x="161" y="1770"/>
                  </a:lnTo>
                  <a:lnTo>
                    <a:pt x="112" y="1786"/>
                  </a:lnTo>
                  <a:lnTo>
                    <a:pt x="63" y="1738"/>
                  </a:lnTo>
                  <a:lnTo>
                    <a:pt x="48" y="1738"/>
                  </a:lnTo>
                  <a:lnTo>
                    <a:pt x="32" y="1738"/>
                  </a:lnTo>
                  <a:lnTo>
                    <a:pt x="32" y="1706"/>
                  </a:lnTo>
                  <a:lnTo>
                    <a:pt x="16" y="1690"/>
                  </a:lnTo>
                  <a:lnTo>
                    <a:pt x="16" y="1658"/>
                  </a:lnTo>
                  <a:lnTo>
                    <a:pt x="0" y="1609"/>
                  </a:ln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84" name="Freeform 2"/>
            <p:cNvSpPr>
              <a:spLocks/>
            </p:cNvSpPr>
            <p:nvPr/>
          </p:nvSpPr>
          <p:spPr bwMode="auto">
            <a:xfrm>
              <a:off x="5259" y="6"/>
              <a:ext cx="2772" cy="1858"/>
            </a:xfrm>
            <a:custGeom>
              <a:avLst/>
              <a:gdLst>
                <a:gd name="T0" fmla="*/ 1 w 5544"/>
                <a:gd name="T1" fmla="*/ 12 h 3716"/>
                <a:gd name="T2" fmla="*/ 1 w 5544"/>
                <a:gd name="T3" fmla="*/ 11 h 3716"/>
                <a:gd name="T4" fmla="*/ 3 w 5544"/>
                <a:gd name="T5" fmla="*/ 10 h 3716"/>
                <a:gd name="T6" fmla="*/ 5 w 5544"/>
                <a:gd name="T7" fmla="*/ 10 h 3716"/>
                <a:gd name="T8" fmla="*/ 5 w 5544"/>
                <a:gd name="T9" fmla="*/ 10 h 3716"/>
                <a:gd name="T10" fmla="*/ 6 w 5544"/>
                <a:gd name="T11" fmla="*/ 7 h 3716"/>
                <a:gd name="T12" fmla="*/ 7 w 5544"/>
                <a:gd name="T13" fmla="*/ 6 h 3716"/>
                <a:gd name="T14" fmla="*/ 9 w 5544"/>
                <a:gd name="T15" fmla="*/ 4 h 3716"/>
                <a:gd name="T16" fmla="*/ 10 w 5544"/>
                <a:gd name="T17" fmla="*/ 2 h 3716"/>
                <a:gd name="T18" fmla="*/ 12 w 5544"/>
                <a:gd name="T19" fmla="*/ 1 h 3716"/>
                <a:gd name="T20" fmla="*/ 14 w 5544"/>
                <a:gd name="T21" fmla="*/ 1 h 3716"/>
                <a:gd name="T22" fmla="*/ 17 w 5544"/>
                <a:gd name="T23" fmla="*/ 1 h 3716"/>
                <a:gd name="T24" fmla="*/ 18 w 5544"/>
                <a:gd name="T25" fmla="*/ 1 h 3716"/>
                <a:gd name="T26" fmla="*/ 19 w 5544"/>
                <a:gd name="T27" fmla="*/ 2 h 3716"/>
                <a:gd name="T28" fmla="*/ 21 w 5544"/>
                <a:gd name="T29" fmla="*/ 2 h 3716"/>
                <a:gd name="T30" fmla="*/ 22 w 5544"/>
                <a:gd name="T31" fmla="*/ 3 h 3716"/>
                <a:gd name="T32" fmla="*/ 23 w 5544"/>
                <a:gd name="T33" fmla="*/ 2 h 3716"/>
                <a:gd name="T34" fmla="*/ 25 w 5544"/>
                <a:gd name="T35" fmla="*/ 2 h 3716"/>
                <a:gd name="T36" fmla="*/ 26 w 5544"/>
                <a:gd name="T37" fmla="*/ 2 h 3716"/>
                <a:gd name="T38" fmla="*/ 27 w 5544"/>
                <a:gd name="T39" fmla="*/ 1 h 3716"/>
                <a:gd name="T40" fmla="*/ 29 w 5544"/>
                <a:gd name="T41" fmla="*/ 1 h 3716"/>
                <a:gd name="T42" fmla="*/ 30 w 5544"/>
                <a:gd name="T43" fmla="*/ 2 h 3716"/>
                <a:gd name="T44" fmla="*/ 33 w 5544"/>
                <a:gd name="T45" fmla="*/ 3 h 3716"/>
                <a:gd name="T46" fmla="*/ 34 w 5544"/>
                <a:gd name="T47" fmla="*/ 5 h 3716"/>
                <a:gd name="T48" fmla="*/ 35 w 5544"/>
                <a:gd name="T49" fmla="*/ 7 h 3716"/>
                <a:gd name="T50" fmla="*/ 36 w 5544"/>
                <a:gd name="T51" fmla="*/ 7 h 3716"/>
                <a:gd name="T52" fmla="*/ 38 w 5544"/>
                <a:gd name="T53" fmla="*/ 7 h 3716"/>
                <a:gd name="T54" fmla="*/ 38 w 5544"/>
                <a:gd name="T55" fmla="*/ 7 h 3716"/>
                <a:gd name="T56" fmla="*/ 39 w 5544"/>
                <a:gd name="T57" fmla="*/ 7 h 3716"/>
                <a:gd name="T58" fmla="*/ 40 w 5544"/>
                <a:gd name="T59" fmla="*/ 7 h 3716"/>
                <a:gd name="T60" fmla="*/ 42 w 5544"/>
                <a:gd name="T61" fmla="*/ 6 h 3716"/>
                <a:gd name="T62" fmla="*/ 43 w 5544"/>
                <a:gd name="T63" fmla="*/ 7 h 3716"/>
                <a:gd name="T64" fmla="*/ 43 w 5544"/>
                <a:gd name="T65" fmla="*/ 7 h 3716"/>
                <a:gd name="T66" fmla="*/ 42 w 5544"/>
                <a:gd name="T67" fmla="*/ 9 h 3716"/>
                <a:gd name="T68" fmla="*/ 41 w 5544"/>
                <a:gd name="T69" fmla="*/ 9 h 3716"/>
                <a:gd name="T70" fmla="*/ 39 w 5544"/>
                <a:gd name="T71" fmla="*/ 11 h 3716"/>
                <a:gd name="T72" fmla="*/ 38 w 5544"/>
                <a:gd name="T73" fmla="*/ 11 h 3716"/>
                <a:gd name="T74" fmla="*/ 36 w 5544"/>
                <a:gd name="T75" fmla="*/ 12 h 3716"/>
                <a:gd name="T76" fmla="*/ 34 w 5544"/>
                <a:gd name="T77" fmla="*/ 13 h 3716"/>
                <a:gd name="T78" fmla="*/ 30 w 5544"/>
                <a:gd name="T79" fmla="*/ 13 h 3716"/>
                <a:gd name="T80" fmla="*/ 28 w 5544"/>
                <a:gd name="T81" fmla="*/ 14 h 3716"/>
                <a:gd name="T82" fmla="*/ 28 w 5544"/>
                <a:gd name="T83" fmla="*/ 15 h 3716"/>
                <a:gd name="T84" fmla="*/ 28 w 5544"/>
                <a:gd name="T85" fmla="*/ 17 h 3716"/>
                <a:gd name="T86" fmla="*/ 25 w 5544"/>
                <a:gd name="T87" fmla="*/ 17 h 3716"/>
                <a:gd name="T88" fmla="*/ 23 w 5544"/>
                <a:gd name="T89" fmla="*/ 17 h 3716"/>
                <a:gd name="T90" fmla="*/ 22 w 5544"/>
                <a:gd name="T91" fmla="*/ 19 h 3716"/>
                <a:gd name="T92" fmla="*/ 22 w 5544"/>
                <a:gd name="T93" fmla="*/ 21 h 3716"/>
                <a:gd name="T94" fmla="*/ 22 w 5544"/>
                <a:gd name="T95" fmla="*/ 23 h 3716"/>
                <a:gd name="T96" fmla="*/ 21 w 5544"/>
                <a:gd name="T97" fmla="*/ 26 h 3716"/>
                <a:gd name="T98" fmla="*/ 19 w 5544"/>
                <a:gd name="T99" fmla="*/ 27 h 3716"/>
                <a:gd name="T100" fmla="*/ 18 w 5544"/>
                <a:gd name="T101" fmla="*/ 29 h 3716"/>
                <a:gd name="T102" fmla="*/ 17 w 5544"/>
                <a:gd name="T103" fmla="*/ 28 h 3716"/>
                <a:gd name="T104" fmla="*/ 13 w 5544"/>
                <a:gd name="T105" fmla="*/ 28 h 3716"/>
                <a:gd name="T106" fmla="*/ 11 w 5544"/>
                <a:gd name="T107" fmla="*/ 28 h 3716"/>
                <a:gd name="T108" fmla="*/ 10 w 5544"/>
                <a:gd name="T109" fmla="*/ 25 h 3716"/>
                <a:gd name="T110" fmla="*/ 9 w 5544"/>
                <a:gd name="T111" fmla="*/ 22 h 3716"/>
                <a:gd name="T112" fmla="*/ 10 w 5544"/>
                <a:gd name="T113" fmla="*/ 20 h 3716"/>
                <a:gd name="T114" fmla="*/ 10 w 5544"/>
                <a:gd name="T115" fmla="*/ 15 h 3716"/>
                <a:gd name="T116" fmla="*/ 7 w 5544"/>
                <a:gd name="T117" fmla="*/ 14 h 3716"/>
                <a:gd name="T118" fmla="*/ 6 w 5544"/>
                <a:gd name="T119" fmla="*/ 15 h 3716"/>
                <a:gd name="T120" fmla="*/ 5 w 5544"/>
                <a:gd name="T121" fmla="*/ 15 h 3716"/>
                <a:gd name="T122" fmla="*/ 3 w 5544"/>
                <a:gd name="T123" fmla="*/ 15 h 3716"/>
                <a:gd name="T124" fmla="*/ 1 w 5544"/>
                <a:gd name="T125" fmla="*/ 14 h 37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44"/>
                <a:gd name="T190" fmla="*/ 0 h 3716"/>
                <a:gd name="T191" fmla="*/ 5544 w 5544"/>
                <a:gd name="T192" fmla="*/ 3716 h 37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44" h="3716">
                  <a:moveTo>
                    <a:pt x="0" y="1609"/>
                  </a:moveTo>
                  <a:lnTo>
                    <a:pt x="0" y="1593"/>
                  </a:lnTo>
                  <a:lnTo>
                    <a:pt x="16" y="1593"/>
                  </a:lnTo>
                  <a:lnTo>
                    <a:pt x="32" y="1578"/>
                  </a:lnTo>
                  <a:lnTo>
                    <a:pt x="48" y="1578"/>
                  </a:lnTo>
                  <a:lnTo>
                    <a:pt x="63" y="1578"/>
                  </a:lnTo>
                  <a:lnTo>
                    <a:pt x="48" y="1561"/>
                  </a:lnTo>
                  <a:lnTo>
                    <a:pt x="32" y="1545"/>
                  </a:lnTo>
                  <a:lnTo>
                    <a:pt x="32" y="1529"/>
                  </a:lnTo>
                  <a:lnTo>
                    <a:pt x="48" y="1529"/>
                  </a:lnTo>
                  <a:lnTo>
                    <a:pt x="63" y="1513"/>
                  </a:lnTo>
                  <a:lnTo>
                    <a:pt x="80" y="1513"/>
                  </a:lnTo>
                  <a:lnTo>
                    <a:pt x="96" y="1513"/>
                  </a:lnTo>
                  <a:lnTo>
                    <a:pt x="96" y="1497"/>
                  </a:lnTo>
                  <a:lnTo>
                    <a:pt x="112" y="1480"/>
                  </a:lnTo>
                  <a:lnTo>
                    <a:pt x="128" y="1464"/>
                  </a:lnTo>
                  <a:lnTo>
                    <a:pt x="144" y="1449"/>
                  </a:lnTo>
                  <a:lnTo>
                    <a:pt x="177" y="1417"/>
                  </a:lnTo>
                  <a:lnTo>
                    <a:pt x="193" y="1417"/>
                  </a:lnTo>
                  <a:lnTo>
                    <a:pt x="209" y="1400"/>
                  </a:lnTo>
                  <a:lnTo>
                    <a:pt x="209" y="1384"/>
                  </a:lnTo>
                  <a:lnTo>
                    <a:pt x="209" y="1368"/>
                  </a:lnTo>
                  <a:lnTo>
                    <a:pt x="225" y="1336"/>
                  </a:lnTo>
                  <a:lnTo>
                    <a:pt x="209" y="1319"/>
                  </a:lnTo>
                  <a:lnTo>
                    <a:pt x="209" y="1304"/>
                  </a:lnTo>
                  <a:lnTo>
                    <a:pt x="209" y="1288"/>
                  </a:lnTo>
                  <a:lnTo>
                    <a:pt x="225" y="1288"/>
                  </a:lnTo>
                  <a:lnTo>
                    <a:pt x="242" y="1288"/>
                  </a:lnTo>
                  <a:lnTo>
                    <a:pt x="257" y="1304"/>
                  </a:lnTo>
                  <a:lnTo>
                    <a:pt x="273" y="1304"/>
                  </a:lnTo>
                  <a:lnTo>
                    <a:pt x="306" y="1304"/>
                  </a:lnTo>
                  <a:lnTo>
                    <a:pt x="322" y="1304"/>
                  </a:lnTo>
                  <a:lnTo>
                    <a:pt x="354" y="1304"/>
                  </a:lnTo>
                  <a:lnTo>
                    <a:pt x="370" y="1304"/>
                  </a:lnTo>
                  <a:lnTo>
                    <a:pt x="387" y="1304"/>
                  </a:lnTo>
                  <a:lnTo>
                    <a:pt x="403" y="1304"/>
                  </a:lnTo>
                  <a:lnTo>
                    <a:pt x="403" y="1288"/>
                  </a:lnTo>
                  <a:lnTo>
                    <a:pt x="387" y="1272"/>
                  </a:lnTo>
                  <a:lnTo>
                    <a:pt x="403" y="1256"/>
                  </a:lnTo>
                  <a:lnTo>
                    <a:pt x="419" y="1272"/>
                  </a:lnTo>
                  <a:lnTo>
                    <a:pt x="434" y="1256"/>
                  </a:lnTo>
                  <a:lnTo>
                    <a:pt x="450" y="1256"/>
                  </a:lnTo>
                  <a:lnTo>
                    <a:pt x="467" y="1256"/>
                  </a:lnTo>
                  <a:lnTo>
                    <a:pt x="483" y="1223"/>
                  </a:lnTo>
                  <a:lnTo>
                    <a:pt x="450" y="1207"/>
                  </a:lnTo>
                  <a:lnTo>
                    <a:pt x="467" y="1192"/>
                  </a:lnTo>
                  <a:lnTo>
                    <a:pt x="483" y="1192"/>
                  </a:lnTo>
                  <a:lnTo>
                    <a:pt x="499" y="1192"/>
                  </a:lnTo>
                  <a:lnTo>
                    <a:pt x="515" y="1192"/>
                  </a:lnTo>
                  <a:lnTo>
                    <a:pt x="531" y="1192"/>
                  </a:lnTo>
                  <a:lnTo>
                    <a:pt x="531" y="1207"/>
                  </a:lnTo>
                  <a:lnTo>
                    <a:pt x="548" y="1207"/>
                  </a:lnTo>
                  <a:lnTo>
                    <a:pt x="564" y="1223"/>
                  </a:lnTo>
                  <a:lnTo>
                    <a:pt x="580" y="1223"/>
                  </a:lnTo>
                  <a:lnTo>
                    <a:pt x="595" y="1239"/>
                  </a:lnTo>
                  <a:lnTo>
                    <a:pt x="611" y="1256"/>
                  </a:lnTo>
                  <a:lnTo>
                    <a:pt x="628" y="1256"/>
                  </a:lnTo>
                  <a:lnTo>
                    <a:pt x="644" y="1256"/>
                  </a:lnTo>
                  <a:lnTo>
                    <a:pt x="660" y="1256"/>
                  </a:lnTo>
                  <a:lnTo>
                    <a:pt x="676" y="1239"/>
                  </a:lnTo>
                  <a:lnTo>
                    <a:pt x="676" y="1223"/>
                  </a:lnTo>
                  <a:lnTo>
                    <a:pt x="660" y="1223"/>
                  </a:lnTo>
                  <a:lnTo>
                    <a:pt x="676" y="1207"/>
                  </a:lnTo>
                  <a:lnTo>
                    <a:pt x="693" y="1207"/>
                  </a:lnTo>
                  <a:lnTo>
                    <a:pt x="709" y="1207"/>
                  </a:lnTo>
                  <a:lnTo>
                    <a:pt x="725" y="1207"/>
                  </a:lnTo>
                  <a:lnTo>
                    <a:pt x="725" y="1159"/>
                  </a:lnTo>
                  <a:lnTo>
                    <a:pt x="741" y="1159"/>
                  </a:lnTo>
                  <a:lnTo>
                    <a:pt x="741" y="1143"/>
                  </a:lnTo>
                  <a:lnTo>
                    <a:pt x="741" y="1127"/>
                  </a:lnTo>
                  <a:lnTo>
                    <a:pt x="757" y="1127"/>
                  </a:lnTo>
                  <a:lnTo>
                    <a:pt x="757" y="1094"/>
                  </a:lnTo>
                  <a:lnTo>
                    <a:pt x="789" y="1078"/>
                  </a:lnTo>
                  <a:lnTo>
                    <a:pt x="837" y="1031"/>
                  </a:lnTo>
                  <a:lnTo>
                    <a:pt x="837" y="1014"/>
                  </a:lnTo>
                  <a:lnTo>
                    <a:pt x="854" y="998"/>
                  </a:lnTo>
                  <a:lnTo>
                    <a:pt x="837" y="982"/>
                  </a:lnTo>
                  <a:lnTo>
                    <a:pt x="870" y="950"/>
                  </a:lnTo>
                  <a:lnTo>
                    <a:pt x="886" y="918"/>
                  </a:lnTo>
                  <a:lnTo>
                    <a:pt x="886" y="902"/>
                  </a:lnTo>
                  <a:lnTo>
                    <a:pt x="918" y="886"/>
                  </a:lnTo>
                  <a:lnTo>
                    <a:pt x="951" y="853"/>
                  </a:lnTo>
                  <a:lnTo>
                    <a:pt x="951" y="837"/>
                  </a:lnTo>
                  <a:lnTo>
                    <a:pt x="935" y="788"/>
                  </a:lnTo>
                  <a:lnTo>
                    <a:pt x="918" y="788"/>
                  </a:lnTo>
                  <a:lnTo>
                    <a:pt x="951" y="773"/>
                  </a:lnTo>
                  <a:lnTo>
                    <a:pt x="966" y="757"/>
                  </a:lnTo>
                  <a:lnTo>
                    <a:pt x="966" y="725"/>
                  </a:lnTo>
                  <a:lnTo>
                    <a:pt x="982" y="692"/>
                  </a:lnTo>
                  <a:lnTo>
                    <a:pt x="966" y="692"/>
                  </a:lnTo>
                  <a:lnTo>
                    <a:pt x="966" y="661"/>
                  </a:lnTo>
                  <a:lnTo>
                    <a:pt x="966" y="645"/>
                  </a:lnTo>
                  <a:lnTo>
                    <a:pt x="982" y="628"/>
                  </a:lnTo>
                  <a:lnTo>
                    <a:pt x="1015" y="596"/>
                  </a:lnTo>
                  <a:lnTo>
                    <a:pt x="1031" y="580"/>
                  </a:lnTo>
                  <a:lnTo>
                    <a:pt x="1047" y="547"/>
                  </a:lnTo>
                  <a:lnTo>
                    <a:pt x="1080" y="531"/>
                  </a:lnTo>
                  <a:lnTo>
                    <a:pt x="1112" y="516"/>
                  </a:lnTo>
                  <a:lnTo>
                    <a:pt x="1112" y="500"/>
                  </a:lnTo>
                  <a:lnTo>
                    <a:pt x="1127" y="484"/>
                  </a:lnTo>
                  <a:lnTo>
                    <a:pt x="1112" y="467"/>
                  </a:lnTo>
                  <a:lnTo>
                    <a:pt x="1096" y="467"/>
                  </a:lnTo>
                  <a:lnTo>
                    <a:pt x="1112" y="467"/>
                  </a:lnTo>
                  <a:lnTo>
                    <a:pt x="1127" y="451"/>
                  </a:lnTo>
                  <a:lnTo>
                    <a:pt x="1160" y="402"/>
                  </a:lnTo>
                  <a:lnTo>
                    <a:pt x="1176" y="371"/>
                  </a:lnTo>
                  <a:lnTo>
                    <a:pt x="1208" y="371"/>
                  </a:lnTo>
                  <a:lnTo>
                    <a:pt x="1208" y="339"/>
                  </a:lnTo>
                  <a:lnTo>
                    <a:pt x="1208" y="290"/>
                  </a:lnTo>
                  <a:lnTo>
                    <a:pt x="1208" y="274"/>
                  </a:lnTo>
                  <a:lnTo>
                    <a:pt x="1192" y="259"/>
                  </a:lnTo>
                  <a:lnTo>
                    <a:pt x="1192" y="226"/>
                  </a:lnTo>
                  <a:lnTo>
                    <a:pt x="1192" y="210"/>
                  </a:lnTo>
                  <a:lnTo>
                    <a:pt x="1224" y="194"/>
                  </a:lnTo>
                  <a:lnTo>
                    <a:pt x="1241" y="194"/>
                  </a:lnTo>
                  <a:lnTo>
                    <a:pt x="1257" y="194"/>
                  </a:lnTo>
                  <a:lnTo>
                    <a:pt x="1273" y="210"/>
                  </a:lnTo>
                  <a:lnTo>
                    <a:pt x="1289" y="210"/>
                  </a:lnTo>
                  <a:lnTo>
                    <a:pt x="1304" y="194"/>
                  </a:lnTo>
                  <a:lnTo>
                    <a:pt x="1304" y="161"/>
                  </a:lnTo>
                  <a:lnTo>
                    <a:pt x="1321" y="161"/>
                  </a:lnTo>
                  <a:lnTo>
                    <a:pt x="1369" y="161"/>
                  </a:lnTo>
                  <a:lnTo>
                    <a:pt x="1418" y="178"/>
                  </a:lnTo>
                  <a:lnTo>
                    <a:pt x="1434" y="178"/>
                  </a:lnTo>
                  <a:lnTo>
                    <a:pt x="1450" y="161"/>
                  </a:lnTo>
                  <a:lnTo>
                    <a:pt x="1483" y="161"/>
                  </a:lnTo>
                  <a:lnTo>
                    <a:pt x="1514" y="145"/>
                  </a:lnTo>
                  <a:lnTo>
                    <a:pt x="1514" y="130"/>
                  </a:lnTo>
                  <a:lnTo>
                    <a:pt x="1530" y="130"/>
                  </a:lnTo>
                  <a:lnTo>
                    <a:pt x="1579" y="114"/>
                  </a:lnTo>
                  <a:lnTo>
                    <a:pt x="1595" y="98"/>
                  </a:lnTo>
                  <a:lnTo>
                    <a:pt x="1611" y="98"/>
                  </a:lnTo>
                  <a:lnTo>
                    <a:pt x="1628" y="98"/>
                  </a:lnTo>
                  <a:lnTo>
                    <a:pt x="1644" y="81"/>
                  </a:lnTo>
                  <a:lnTo>
                    <a:pt x="1660" y="98"/>
                  </a:lnTo>
                  <a:lnTo>
                    <a:pt x="1708" y="81"/>
                  </a:lnTo>
                  <a:lnTo>
                    <a:pt x="1740" y="65"/>
                  </a:lnTo>
                  <a:lnTo>
                    <a:pt x="1756" y="49"/>
                  </a:lnTo>
                  <a:lnTo>
                    <a:pt x="1789" y="49"/>
                  </a:lnTo>
                  <a:lnTo>
                    <a:pt x="1789" y="65"/>
                  </a:lnTo>
                  <a:lnTo>
                    <a:pt x="1805" y="65"/>
                  </a:lnTo>
                  <a:lnTo>
                    <a:pt x="1821" y="49"/>
                  </a:lnTo>
                  <a:lnTo>
                    <a:pt x="1836" y="49"/>
                  </a:lnTo>
                  <a:lnTo>
                    <a:pt x="1885" y="49"/>
                  </a:lnTo>
                  <a:lnTo>
                    <a:pt x="1917" y="49"/>
                  </a:lnTo>
                  <a:lnTo>
                    <a:pt x="1950" y="33"/>
                  </a:lnTo>
                  <a:lnTo>
                    <a:pt x="1966" y="33"/>
                  </a:lnTo>
                  <a:lnTo>
                    <a:pt x="2015" y="33"/>
                  </a:lnTo>
                  <a:lnTo>
                    <a:pt x="2030" y="17"/>
                  </a:lnTo>
                  <a:lnTo>
                    <a:pt x="2046" y="17"/>
                  </a:lnTo>
                  <a:lnTo>
                    <a:pt x="2078" y="0"/>
                  </a:lnTo>
                  <a:lnTo>
                    <a:pt x="2095" y="0"/>
                  </a:lnTo>
                  <a:lnTo>
                    <a:pt x="2095" y="17"/>
                  </a:lnTo>
                  <a:lnTo>
                    <a:pt x="2078" y="17"/>
                  </a:lnTo>
                  <a:lnTo>
                    <a:pt x="2095" y="33"/>
                  </a:lnTo>
                  <a:lnTo>
                    <a:pt x="2111" y="17"/>
                  </a:lnTo>
                  <a:lnTo>
                    <a:pt x="2111" y="49"/>
                  </a:lnTo>
                  <a:lnTo>
                    <a:pt x="2111" y="65"/>
                  </a:lnTo>
                  <a:lnTo>
                    <a:pt x="2127" y="65"/>
                  </a:lnTo>
                  <a:lnTo>
                    <a:pt x="2143" y="65"/>
                  </a:lnTo>
                  <a:lnTo>
                    <a:pt x="2159" y="81"/>
                  </a:lnTo>
                  <a:lnTo>
                    <a:pt x="2159" y="98"/>
                  </a:lnTo>
                  <a:lnTo>
                    <a:pt x="2176" y="114"/>
                  </a:lnTo>
                  <a:lnTo>
                    <a:pt x="2192" y="114"/>
                  </a:lnTo>
                  <a:lnTo>
                    <a:pt x="2207" y="130"/>
                  </a:lnTo>
                  <a:lnTo>
                    <a:pt x="2223" y="114"/>
                  </a:lnTo>
                  <a:lnTo>
                    <a:pt x="2239" y="114"/>
                  </a:lnTo>
                  <a:lnTo>
                    <a:pt x="2256" y="98"/>
                  </a:lnTo>
                  <a:lnTo>
                    <a:pt x="2272" y="98"/>
                  </a:lnTo>
                  <a:lnTo>
                    <a:pt x="2304" y="81"/>
                  </a:lnTo>
                  <a:lnTo>
                    <a:pt x="2304" y="98"/>
                  </a:lnTo>
                  <a:lnTo>
                    <a:pt x="2337" y="98"/>
                  </a:lnTo>
                  <a:lnTo>
                    <a:pt x="2337" y="114"/>
                  </a:lnTo>
                  <a:lnTo>
                    <a:pt x="2337" y="130"/>
                  </a:lnTo>
                  <a:lnTo>
                    <a:pt x="2353" y="145"/>
                  </a:lnTo>
                  <a:lnTo>
                    <a:pt x="2353" y="161"/>
                  </a:lnTo>
                  <a:lnTo>
                    <a:pt x="2369" y="161"/>
                  </a:lnTo>
                  <a:lnTo>
                    <a:pt x="2369" y="178"/>
                  </a:lnTo>
                  <a:lnTo>
                    <a:pt x="2369" y="194"/>
                  </a:lnTo>
                  <a:lnTo>
                    <a:pt x="2384" y="178"/>
                  </a:lnTo>
                  <a:lnTo>
                    <a:pt x="2401" y="194"/>
                  </a:lnTo>
                  <a:lnTo>
                    <a:pt x="2417" y="210"/>
                  </a:lnTo>
                  <a:lnTo>
                    <a:pt x="2417" y="242"/>
                  </a:lnTo>
                  <a:lnTo>
                    <a:pt x="2433" y="242"/>
                  </a:lnTo>
                  <a:lnTo>
                    <a:pt x="2449" y="242"/>
                  </a:lnTo>
                  <a:lnTo>
                    <a:pt x="2465" y="226"/>
                  </a:lnTo>
                  <a:lnTo>
                    <a:pt x="2482" y="242"/>
                  </a:lnTo>
                  <a:lnTo>
                    <a:pt x="2498" y="242"/>
                  </a:lnTo>
                  <a:lnTo>
                    <a:pt x="2498" y="226"/>
                  </a:lnTo>
                  <a:lnTo>
                    <a:pt x="2530" y="226"/>
                  </a:lnTo>
                  <a:lnTo>
                    <a:pt x="2545" y="210"/>
                  </a:lnTo>
                  <a:lnTo>
                    <a:pt x="2562" y="210"/>
                  </a:lnTo>
                  <a:lnTo>
                    <a:pt x="2562" y="194"/>
                  </a:lnTo>
                  <a:lnTo>
                    <a:pt x="2578" y="210"/>
                  </a:lnTo>
                  <a:lnTo>
                    <a:pt x="2610" y="210"/>
                  </a:lnTo>
                  <a:lnTo>
                    <a:pt x="2626" y="226"/>
                  </a:lnTo>
                  <a:lnTo>
                    <a:pt x="2659" y="226"/>
                  </a:lnTo>
                  <a:lnTo>
                    <a:pt x="2675" y="226"/>
                  </a:lnTo>
                  <a:lnTo>
                    <a:pt x="2691" y="226"/>
                  </a:lnTo>
                  <a:lnTo>
                    <a:pt x="2708" y="242"/>
                  </a:lnTo>
                  <a:lnTo>
                    <a:pt x="2755" y="242"/>
                  </a:lnTo>
                  <a:lnTo>
                    <a:pt x="2771" y="259"/>
                  </a:lnTo>
                  <a:lnTo>
                    <a:pt x="2788" y="259"/>
                  </a:lnTo>
                  <a:lnTo>
                    <a:pt x="2804" y="274"/>
                  </a:lnTo>
                  <a:lnTo>
                    <a:pt x="2788" y="290"/>
                  </a:lnTo>
                  <a:lnTo>
                    <a:pt x="2788" y="322"/>
                  </a:lnTo>
                  <a:lnTo>
                    <a:pt x="2804" y="355"/>
                  </a:lnTo>
                  <a:lnTo>
                    <a:pt x="2836" y="355"/>
                  </a:lnTo>
                  <a:lnTo>
                    <a:pt x="2852" y="355"/>
                  </a:lnTo>
                  <a:lnTo>
                    <a:pt x="2869" y="355"/>
                  </a:lnTo>
                  <a:lnTo>
                    <a:pt x="2885" y="339"/>
                  </a:lnTo>
                  <a:lnTo>
                    <a:pt x="2901" y="306"/>
                  </a:lnTo>
                  <a:lnTo>
                    <a:pt x="2901" y="290"/>
                  </a:lnTo>
                  <a:lnTo>
                    <a:pt x="2916" y="274"/>
                  </a:lnTo>
                  <a:lnTo>
                    <a:pt x="2932" y="259"/>
                  </a:lnTo>
                  <a:lnTo>
                    <a:pt x="2949" y="259"/>
                  </a:lnTo>
                  <a:lnTo>
                    <a:pt x="2949" y="242"/>
                  </a:lnTo>
                  <a:lnTo>
                    <a:pt x="2965" y="242"/>
                  </a:lnTo>
                  <a:lnTo>
                    <a:pt x="2981" y="242"/>
                  </a:lnTo>
                  <a:lnTo>
                    <a:pt x="2997" y="242"/>
                  </a:lnTo>
                  <a:lnTo>
                    <a:pt x="3013" y="242"/>
                  </a:lnTo>
                  <a:lnTo>
                    <a:pt x="3030" y="226"/>
                  </a:lnTo>
                  <a:lnTo>
                    <a:pt x="3046" y="226"/>
                  </a:lnTo>
                  <a:lnTo>
                    <a:pt x="3062" y="210"/>
                  </a:lnTo>
                  <a:lnTo>
                    <a:pt x="3077" y="210"/>
                  </a:lnTo>
                  <a:lnTo>
                    <a:pt x="3095" y="210"/>
                  </a:lnTo>
                  <a:lnTo>
                    <a:pt x="3110" y="194"/>
                  </a:lnTo>
                  <a:lnTo>
                    <a:pt x="3126" y="194"/>
                  </a:lnTo>
                  <a:lnTo>
                    <a:pt x="3142" y="194"/>
                  </a:lnTo>
                  <a:lnTo>
                    <a:pt x="3158" y="178"/>
                  </a:lnTo>
                  <a:lnTo>
                    <a:pt x="3175" y="178"/>
                  </a:lnTo>
                  <a:lnTo>
                    <a:pt x="3191" y="194"/>
                  </a:lnTo>
                  <a:lnTo>
                    <a:pt x="3207" y="210"/>
                  </a:lnTo>
                  <a:lnTo>
                    <a:pt x="3223" y="210"/>
                  </a:lnTo>
                  <a:lnTo>
                    <a:pt x="3239" y="226"/>
                  </a:lnTo>
                  <a:lnTo>
                    <a:pt x="3256" y="226"/>
                  </a:lnTo>
                  <a:lnTo>
                    <a:pt x="3271" y="226"/>
                  </a:lnTo>
                  <a:lnTo>
                    <a:pt x="3303" y="242"/>
                  </a:lnTo>
                  <a:lnTo>
                    <a:pt x="3319" y="242"/>
                  </a:lnTo>
                  <a:lnTo>
                    <a:pt x="3336" y="242"/>
                  </a:lnTo>
                  <a:lnTo>
                    <a:pt x="3336" y="226"/>
                  </a:lnTo>
                  <a:lnTo>
                    <a:pt x="3336" y="210"/>
                  </a:lnTo>
                  <a:lnTo>
                    <a:pt x="3352" y="210"/>
                  </a:lnTo>
                  <a:lnTo>
                    <a:pt x="3352" y="194"/>
                  </a:lnTo>
                  <a:lnTo>
                    <a:pt x="3352" y="178"/>
                  </a:lnTo>
                  <a:lnTo>
                    <a:pt x="3352" y="161"/>
                  </a:lnTo>
                  <a:lnTo>
                    <a:pt x="3368" y="161"/>
                  </a:lnTo>
                  <a:lnTo>
                    <a:pt x="3368" y="145"/>
                  </a:lnTo>
                  <a:lnTo>
                    <a:pt x="3352" y="130"/>
                  </a:lnTo>
                  <a:lnTo>
                    <a:pt x="3368" y="114"/>
                  </a:lnTo>
                  <a:lnTo>
                    <a:pt x="3384" y="114"/>
                  </a:lnTo>
                  <a:lnTo>
                    <a:pt x="3368" y="114"/>
                  </a:lnTo>
                  <a:lnTo>
                    <a:pt x="3368" y="98"/>
                  </a:lnTo>
                  <a:lnTo>
                    <a:pt x="3368" y="81"/>
                  </a:lnTo>
                  <a:lnTo>
                    <a:pt x="3384" y="81"/>
                  </a:lnTo>
                  <a:lnTo>
                    <a:pt x="3400" y="81"/>
                  </a:lnTo>
                  <a:lnTo>
                    <a:pt x="3400" y="98"/>
                  </a:lnTo>
                  <a:lnTo>
                    <a:pt x="3433" y="98"/>
                  </a:lnTo>
                  <a:lnTo>
                    <a:pt x="3464" y="98"/>
                  </a:lnTo>
                  <a:lnTo>
                    <a:pt x="3529" y="98"/>
                  </a:lnTo>
                  <a:lnTo>
                    <a:pt x="3562" y="81"/>
                  </a:lnTo>
                  <a:lnTo>
                    <a:pt x="3594" y="65"/>
                  </a:lnTo>
                  <a:lnTo>
                    <a:pt x="3594" y="81"/>
                  </a:lnTo>
                  <a:lnTo>
                    <a:pt x="3610" y="81"/>
                  </a:lnTo>
                  <a:lnTo>
                    <a:pt x="3625" y="98"/>
                  </a:lnTo>
                  <a:lnTo>
                    <a:pt x="3642" y="81"/>
                  </a:lnTo>
                  <a:lnTo>
                    <a:pt x="3642" y="65"/>
                  </a:lnTo>
                  <a:lnTo>
                    <a:pt x="3658" y="33"/>
                  </a:lnTo>
                  <a:lnTo>
                    <a:pt x="3658" y="17"/>
                  </a:lnTo>
                  <a:lnTo>
                    <a:pt x="3674" y="0"/>
                  </a:lnTo>
                  <a:lnTo>
                    <a:pt x="3690" y="0"/>
                  </a:lnTo>
                  <a:lnTo>
                    <a:pt x="3706" y="0"/>
                  </a:lnTo>
                  <a:lnTo>
                    <a:pt x="3723" y="17"/>
                  </a:lnTo>
                  <a:lnTo>
                    <a:pt x="3723" y="33"/>
                  </a:lnTo>
                  <a:lnTo>
                    <a:pt x="3755" y="33"/>
                  </a:lnTo>
                  <a:lnTo>
                    <a:pt x="3771" y="49"/>
                  </a:lnTo>
                  <a:lnTo>
                    <a:pt x="3786" y="81"/>
                  </a:lnTo>
                  <a:lnTo>
                    <a:pt x="3803" y="81"/>
                  </a:lnTo>
                  <a:lnTo>
                    <a:pt x="3819" y="98"/>
                  </a:lnTo>
                  <a:lnTo>
                    <a:pt x="3851" y="98"/>
                  </a:lnTo>
                  <a:lnTo>
                    <a:pt x="3867" y="114"/>
                  </a:lnTo>
                  <a:lnTo>
                    <a:pt x="3884" y="130"/>
                  </a:lnTo>
                  <a:lnTo>
                    <a:pt x="3900" y="130"/>
                  </a:lnTo>
                  <a:lnTo>
                    <a:pt x="3900" y="145"/>
                  </a:lnTo>
                  <a:lnTo>
                    <a:pt x="3916" y="178"/>
                  </a:lnTo>
                  <a:lnTo>
                    <a:pt x="3916" y="194"/>
                  </a:lnTo>
                  <a:lnTo>
                    <a:pt x="3916" y="210"/>
                  </a:lnTo>
                  <a:lnTo>
                    <a:pt x="3916" y="226"/>
                  </a:lnTo>
                  <a:lnTo>
                    <a:pt x="3932" y="242"/>
                  </a:lnTo>
                  <a:lnTo>
                    <a:pt x="3949" y="259"/>
                  </a:lnTo>
                  <a:lnTo>
                    <a:pt x="3965" y="290"/>
                  </a:lnTo>
                  <a:lnTo>
                    <a:pt x="3980" y="290"/>
                  </a:lnTo>
                  <a:lnTo>
                    <a:pt x="4012" y="290"/>
                  </a:lnTo>
                  <a:lnTo>
                    <a:pt x="4045" y="306"/>
                  </a:lnTo>
                  <a:lnTo>
                    <a:pt x="4061" y="306"/>
                  </a:lnTo>
                  <a:lnTo>
                    <a:pt x="4077" y="306"/>
                  </a:lnTo>
                  <a:lnTo>
                    <a:pt x="4093" y="290"/>
                  </a:lnTo>
                  <a:lnTo>
                    <a:pt x="4110" y="274"/>
                  </a:lnTo>
                  <a:lnTo>
                    <a:pt x="4142" y="290"/>
                  </a:lnTo>
                  <a:lnTo>
                    <a:pt x="4157" y="306"/>
                  </a:lnTo>
                  <a:lnTo>
                    <a:pt x="4157" y="322"/>
                  </a:lnTo>
                  <a:lnTo>
                    <a:pt x="4173" y="339"/>
                  </a:lnTo>
                  <a:lnTo>
                    <a:pt x="4173" y="387"/>
                  </a:lnTo>
                  <a:lnTo>
                    <a:pt x="4173" y="402"/>
                  </a:lnTo>
                  <a:lnTo>
                    <a:pt x="4190" y="435"/>
                  </a:lnTo>
                  <a:lnTo>
                    <a:pt x="4190" y="451"/>
                  </a:lnTo>
                  <a:lnTo>
                    <a:pt x="4190" y="467"/>
                  </a:lnTo>
                  <a:lnTo>
                    <a:pt x="4206" y="500"/>
                  </a:lnTo>
                  <a:lnTo>
                    <a:pt x="4206" y="516"/>
                  </a:lnTo>
                  <a:lnTo>
                    <a:pt x="4238" y="531"/>
                  </a:lnTo>
                  <a:lnTo>
                    <a:pt x="4254" y="547"/>
                  </a:lnTo>
                  <a:lnTo>
                    <a:pt x="4254" y="564"/>
                  </a:lnTo>
                  <a:lnTo>
                    <a:pt x="4254" y="580"/>
                  </a:lnTo>
                  <a:lnTo>
                    <a:pt x="4254" y="596"/>
                  </a:lnTo>
                  <a:lnTo>
                    <a:pt x="4271" y="628"/>
                  </a:lnTo>
                  <a:lnTo>
                    <a:pt x="4287" y="645"/>
                  </a:lnTo>
                  <a:lnTo>
                    <a:pt x="4287" y="661"/>
                  </a:lnTo>
                  <a:lnTo>
                    <a:pt x="4303" y="692"/>
                  </a:lnTo>
                  <a:lnTo>
                    <a:pt x="4303" y="725"/>
                  </a:lnTo>
                  <a:lnTo>
                    <a:pt x="4318" y="757"/>
                  </a:lnTo>
                  <a:lnTo>
                    <a:pt x="4336" y="741"/>
                  </a:lnTo>
                  <a:lnTo>
                    <a:pt x="4351" y="757"/>
                  </a:lnTo>
                  <a:lnTo>
                    <a:pt x="4367" y="773"/>
                  </a:lnTo>
                  <a:lnTo>
                    <a:pt x="4399" y="788"/>
                  </a:lnTo>
                  <a:lnTo>
                    <a:pt x="4399" y="821"/>
                  </a:lnTo>
                  <a:lnTo>
                    <a:pt x="4399" y="837"/>
                  </a:lnTo>
                  <a:lnTo>
                    <a:pt x="4416" y="837"/>
                  </a:lnTo>
                  <a:lnTo>
                    <a:pt x="4432" y="853"/>
                  </a:lnTo>
                  <a:lnTo>
                    <a:pt x="4432" y="870"/>
                  </a:lnTo>
                  <a:lnTo>
                    <a:pt x="4416" y="886"/>
                  </a:lnTo>
                  <a:lnTo>
                    <a:pt x="4448" y="902"/>
                  </a:lnTo>
                  <a:lnTo>
                    <a:pt x="4448" y="918"/>
                  </a:lnTo>
                  <a:lnTo>
                    <a:pt x="4480" y="918"/>
                  </a:lnTo>
                  <a:lnTo>
                    <a:pt x="4497" y="918"/>
                  </a:lnTo>
                  <a:lnTo>
                    <a:pt x="4512" y="918"/>
                  </a:lnTo>
                  <a:lnTo>
                    <a:pt x="4528" y="933"/>
                  </a:lnTo>
                  <a:lnTo>
                    <a:pt x="4544" y="950"/>
                  </a:lnTo>
                  <a:lnTo>
                    <a:pt x="4560" y="950"/>
                  </a:lnTo>
                  <a:lnTo>
                    <a:pt x="4577" y="950"/>
                  </a:lnTo>
                  <a:lnTo>
                    <a:pt x="4593" y="950"/>
                  </a:lnTo>
                  <a:lnTo>
                    <a:pt x="4609" y="950"/>
                  </a:lnTo>
                  <a:lnTo>
                    <a:pt x="4641" y="950"/>
                  </a:lnTo>
                  <a:lnTo>
                    <a:pt x="4658" y="950"/>
                  </a:lnTo>
                  <a:lnTo>
                    <a:pt x="4674" y="950"/>
                  </a:lnTo>
                  <a:lnTo>
                    <a:pt x="4689" y="950"/>
                  </a:lnTo>
                  <a:lnTo>
                    <a:pt x="4705" y="966"/>
                  </a:lnTo>
                  <a:lnTo>
                    <a:pt x="4705" y="982"/>
                  </a:lnTo>
                  <a:lnTo>
                    <a:pt x="4722" y="982"/>
                  </a:lnTo>
                  <a:lnTo>
                    <a:pt x="4738" y="966"/>
                  </a:lnTo>
                  <a:lnTo>
                    <a:pt x="4754" y="950"/>
                  </a:lnTo>
                  <a:lnTo>
                    <a:pt x="4754" y="933"/>
                  </a:lnTo>
                  <a:lnTo>
                    <a:pt x="4754" y="918"/>
                  </a:lnTo>
                  <a:lnTo>
                    <a:pt x="4754" y="902"/>
                  </a:lnTo>
                  <a:lnTo>
                    <a:pt x="4754" y="886"/>
                  </a:lnTo>
                  <a:lnTo>
                    <a:pt x="4754" y="870"/>
                  </a:lnTo>
                  <a:lnTo>
                    <a:pt x="4786" y="853"/>
                  </a:lnTo>
                  <a:lnTo>
                    <a:pt x="4803" y="853"/>
                  </a:lnTo>
                  <a:lnTo>
                    <a:pt x="4819" y="853"/>
                  </a:lnTo>
                  <a:lnTo>
                    <a:pt x="4819" y="870"/>
                  </a:lnTo>
                  <a:lnTo>
                    <a:pt x="4819" y="886"/>
                  </a:lnTo>
                  <a:lnTo>
                    <a:pt x="4819" y="902"/>
                  </a:lnTo>
                  <a:lnTo>
                    <a:pt x="4819" y="886"/>
                  </a:lnTo>
                  <a:lnTo>
                    <a:pt x="4835" y="886"/>
                  </a:lnTo>
                  <a:lnTo>
                    <a:pt x="4851" y="886"/>
                  </a:lnTo>
                  <a:lnTo>
                    <a:pt x="4851" y="902"/>
                  </a:lnTo>
                  <a:lnTo>
                    <a:pt x="4866" y="886"/>
                  </a:lnTo>
                  <a:lnTo>
                    <a:pt x="4866" y="870"/>
                  </a:lnTo>
                  <a:lnTo>
                    <a:pt x="4883" y="886"/>
                  </a:lnTo>
                  <a:lnTo>
                    <a:pt x="4899" y="870"/>
                  </a:lnTo>
                  <a:lnTo>
                    <a:pt x="4883" y="853"/>
                  </a:lnTo>
                  <a:lnTo>
                    <a:pt x="4883" y="837"/>
                  </a:lnTo>
                  <a:lnTo>
                    <a:pt x="4899" y="837"/>
                  </a:lnTo>
                  <a:lnTo>
                    <a:pt x="4899" y="853"/>
                  </a:lnTo>
                  <a:lnTo>
                    <a:pt x="4899" y="870"/>
                  </a:lnTo>
                  <a:lnTo>
                    <a:pt x="4915" y="870"/>
                  </a:lnTo>
                  <a:lnTo>
                    <a:pt x="4915" y="853"/>
                  </a:lnTo>
                  <a:lnTo>
                    <a:pt x="4915" y="837"/>
                  </a:lnTo>
                  <a:lnTo>
                    <a:pt x="4931" y="837"/>
                  </a:lnTo>
                  <a:lnTo>
                    <a:pt x="4931" y="853"/>
                  </a:lnTo>
                  <a:lnTo>
                    <a:pt x="4947" y="853"/>
                  </a:lnTo>
                  <a:lnTo>
                    <a:pt x="4964" y="837"/>
                  </a:lnTo>
                  <a:lnTo>
                    <a:pt x="4964" y="853"/>
                  </a:lnTo>
                  <a:lnTo>
                    <a:pt x="4980" y="853"/>
                  </a:lnTo>
                  <a:lnTo>
                    <a:pt x="4996" y="853"/>
                  </a:lnTo>
                  <a:lnTo>
                    <a:pt x="4996" y="870"/>
                  </a:lnTo>
                  <a:lnTo>
                    <a:pt x="5012" y="853"/>
                  </a:lnTo>
                  <a:lnTo>
                    <a:pt x="4996" y="837"/>
                  </a:lnTo>
                  <a:lnTo>
                    <a:pt x="5012" y="837"/>
                  </a:lnTo>
                  <a:lnTo>
                    <a:pt x="5027" y="821"/>
                  </a:lnTo>
                  <a:lnTo>
                    <a:pt x="5044" y="821"/>
                  </a:lnTo>
                  <a:lnTo>
                    <a:pt x="5060" y="805"/>
                  </a:lnTo>
                  <a:lnTo>
                    <a:pt x="5076" y="788"/>
                  </a:lnTo>
                  <a:lnTo>
                    <a:pt x="5092" y="788"/>
                  </a:lnTo>
                  <a:lnTo>
                    <a:pt x="5108" y="788"/>
                  </a:lnTo>
                  <a:lnTo>
                    <a:pt x="5125" y="805"/>
                  </a:lnTo>
                  <a:lnTo>
                    <a:pt x="5141" y="805"/>
                  </a:lnTo>
                  <a:lnTo>
                    <a:pt x="5141" y="788"/>
                  </a:lnTo>
                  <a:lnTo>
                    <a:pt x="5157" y="805"/>
                  </a:lnTo>
                  <a:lnTo>
                    <a:pt x="5173" y="805"/>
                  </a:lnTo>
                  <a:lnTo>
                    <a:pt x="5190" y="788"/>
                  </a:lnTo>
                  <a:lnTo>
                    <a:pt x="5221" y="773"/>
                  </a:lnTo>
                  <a:lnTo>
                    <a:pt x="5253" y="757"/>
                  </a:lnTo>
                  <a:lnTo>
                    <a:pt x="5270" y="757"/>
                  </a:lnTo>
                  <a:lnTo>
                    <a:pt x="5286" y="773"/>
                  </a:lnTo>
                  <a:lnTo>
                    <a:pt x="5302" y="773"/>
                  </a:lnTo>
                  <a:lnTo>
                    <a:pt x="5302" y="788"/>
                  </a:lnTo>
                  <a:lnTo>
                    <a:pt x="5318" y="805"/>
                  </a:lnTo>
                  <a:lnTo>
                    <a:pt x="5334" y="805"/>
                  </a:lnTo>
                  <a:lnTo>
                    <a:pt x="5351" y="805"/>
                  </a:lnTo>
                  <a:lnTo>
                    <a:pt x="5351" y="788"/>
                  </a:lnTo>
                  <a:lnTo>
                    <a:pt x="5367" y="788"/>
                  </a:lnTo>
                  <a:lnTo>
                    <a:pt x="5383" y="788"/>
                  </a:lnTo>
                  <a:lnTo>
                    <a:pt x="5383" y="773"/>
                  </a:lnTo>
                  <a:lnTo>
                    <a:pt x="5398" y="773"/>
                  </a:lnTo>
                  <a:lnTo>
                    <a:pt x="5414" y="788"/>
                  </a:lnTo>
                  <a:lnTo>
                    <a:pt x="5414" y="821"/>
                  </a:lnTo>
                  <a:lnTo>
                    <a:pt x="5431" y="821"/>
                  </a:lnTo>
                  <a:lnTo>
                    <a:pt x="5431" y="805"/>
                  </a:lnTo>
                  <a:lnTo>
                    <a:pt x="5447" y="805"/>
                  </a:lnTo>
                  <a:lnTo>
                    <a:pt x="5463" y="805"/>
                  </a:lnTo>
                  <a:lnTo>
                    <a:pt x="5479" y="788"/>
                  </a:lnTo>
                  <a:lnTo>
                    <a:pt x="5512" y="805"/>
                  </a:lnTo>
                  <a:lnTo>
                    <a:pt x="5528" y="788"/>
                  </a:lnTo>
                  <a:lnTo>
                    <a:pt x="5512" y="837"/>
                  </a:lnTo>
                  <a:lnTo>
                    <a:pt x="5528" y="870"/>
                  </a:lnTo>
                  <a:lnTo>
                    <a:pt x="5544" y="870"/>
                  </a:lnTo>
                  <a:lnTo>
                    <a:pt x="5544" y="902"/>
                  </a:lnTo>
                  <a:lnTo>
                    <a:pt x="5528" y="886"/>
                  </a:lnTo>
                  <a:lnTo>
                    <a:pt x="5528" y="918"/>
                  </a:lnTo>
                  <a:lnTo>
                    <a:pt x="5512" y="902"/>
                  </a:lnTo>
                  <a:lnTo>
                    <a:pt x="5512" y="933"/>
                  </a:lnTo>
                  <a:lnTo>
                    <a:pt x="5479" y="918"/>
                  </a:lnTo>
                  <a:lnTo>
                    <a:pt x="5479" y="933"/>
                  </a:lnTo>
                  <a:lnTo>
                    <a:pt x="5512" y="966"/>
                  </a:lnTo>
                  <a:lnTo>
                    <a:pt x="5495" y="966"/>
                  </a:lnTo>
                  <a:lnTo>
                    <a:pt x="5479" y="982"/>
                  </a:lnTo>
                  <a:lnTo>
                    <a:pt x="5479" y="1014"/>
                  </a:lnTo>
                  <a:lnTo>
                    <a:pt x="5431" y="1031"/>
                  </a:lnTo>
                  <a:lnTo>
                    <a:pt x="5431" y="1047"/>
                  </a:lnTo>
                  <a:lnTo>
                    <a:pt x="5431" y="1062"/>
                  </a:lnTo>
                  <a:lnTo>
                    <a:pt x="5383" y="1094"/>
                  </a:lnTo>
                  <a:lnTo>
                    <a:pt x="5367" y="1111"/>
                  </a:lnTo>
                  <a:lnTo>
                    <a:pt x="5367" y="1143"/>
                  </a:lnTo>
                  <a:lnTo>
                    <a:pt x="5351" y="1159"/>
                  </a:lnTo>
                  <a:lnTo>
                    <a:pt x="5334" y="1159"/>
                  </a:lnTo>
                  <a:lnTo>
                    <a:pt x="5318" y="1159"/>
                  </a:lnTo>
                  <a:lnTo>
                    <a:pt x="5318" y="1111"/>
                  </a:lnTo>
                  <a:lnTo>
                    <a:pt x="5302" y="1111"/>
                  </a:lnTo>
                  <a:lnTo>
                    <a:pt x="5270" y="1127"/>
                  </a:lnTo>
                  <a:lnTo>
                    <a:pt x="5237" y="1127"/>
                  </a:lnTo>
                  <a:lnTo>
                    <a:pt x="5253" y="1111"/>
                  </a:lnTo>
                  <a:lnTo>
                    <a:pt x="5253" y="1094"/>
                  </a:lnTo>
                  <a:lnTo>
                    <a:pt x="5253" y="1078"/>
                  </a:lnTo>
                  <a:lnTo>
                    <a:pt x="5253" y="1062"/>
                  </a:lnTo>
                  <a:lnTo>
                    <a:pt x="5237" y="1078"/>
                  </a:lnTo>
                  <a:lnTo>
                    <a:pt x="5221" y="1094"/>
                  </a:lnTo>
                  <a:lnTo>
                    <a:pt x="5173" y="1127"/>
                  </a:lnTo>
                  <a:lnTo>
                    <a:pt x="5141" y="1175"/>
                  </a:lnTo>
                  <a:lnTo>
                    <a:pt x="5108" y="1207"/>
                  </a:lnTo>
                  <a:lnTo>
                    <a:pt x="5092" y="1256"/>
                  </a:lnTo>
                  <a:lnTo>
                    <a:pt x="5076" y="1256"/>
                  </a:lnTo>
                  <a:lnTo>
                    <a:pt x="5060" y="1256"/>
                  </a:lnTo>
                  <a:lnTo>
                    <a:pt x="5044" y="1256"/>
                  </a:lnTo>
                  <a:lnTo>
                    <a:pt x="5060" y="1288"/>
                  </a:lnTo>
                  <a:lnTo>
                    <a:pt x="5012" y="1304"/>
                  </a:lnTo>
                  <a:lnTo>
                    <a:pt x="5012" y="1336"/>
                  </a:lnTo>
                  <a:lnTo>
                    <a:pt x="4996" y="1352"/>
                  </a:lnTo>
                  <a:lnTo>
                    <a:pt x="4947" y="1336"/>
                  </a:lnTo>
                  <a:lnTo>
                    <a:pt x="4931" y="1336"/>
                  </a:lnTo>
                  <a:lnTo>
                    <a:pt x="4866" y="1368"/>
                  </a:lnTo>
                  <a:lnTo>
                    <a:pt x="4851" y="1368"/>
                  </a:lnTo>
                  <a:lnTo>
                    <a:pt x="4819" y="1368"/>
                  </a:lnTo>
                  <a:lnTo>
                    <a:pt x="4803" y="1400"/>
                  </a:lnTo>
                  <a:lnTo>
                    <a:pt x="4803" y="1417"/>
                  </a:lnTo>
                  <a:lnTo>
                    <a:pt x="4786" y="1433"/>
                  </a:lnTo>
                  <a:lnTo>
                    <a:pt x="4770" y="1417"/>
                  </a:lnTo>
                  <a:lnTo>
                    <a:pt x="4770" y="1368"/>
                  </a:lnTo>
                  <a:lnTo>
                    <a:pt x="4770" y="1336"/>
                  </a:lnTo>
                  <a:lnTo>
                    <a:pt x="4754" y="1319"/>
                  </a:lnTo>
                  <a:lnTo>
                    <a:pt x="4738" y="1319"/>
                  </a:lnTo>
                  <a:lnTo>
                    <a:pt x="4738" y="1336"/>
                  </a:lnTo>
                  <a:lnTo>
                    <a:pt x="4738" y="1352"/>
                  </a:lnTo>
                  <a:lnTo>
                    <a:pt x="4722" y="1368"/>
                  </a:lnTo>
                  <a:lnTo>
                    <a:pt x="4705" y="1352"/>
                  </a:lnTo>
                  <a:lnTo>
                    <a:pt x="4689" y="1352"/>
                  </a:lnTo>
                  <a:lnTo>
                    <a:pt x="4689" y="1368"/>
                  </a:lnTo>
                  <a:lnTo>
                    <a:pt x="4689" y="1417"/>
                  </a:lnTo>
                  <a:lnTo>
                    <a:pt x="4674" y="1433"/>
                  </a:lnTo>
                  <a:lnTo>
                    <a:pt x="4674" y="1464"/>
                  </a:lnTo>
                  <a:lnTo>
                    <a:pt x="4641" y="1464"/>
                  </a:lnTo>
                  <a:lnTo>
                    <a:pt x="4609" y="1497"/>
                  </a:lnTo>
                  <a:lnTo>
                    <a:pt x="4593" y="1513"/>
                  </a:lnTo>
                  <a:lnTo>
                    <a:pt x="4560" y="1529"/>
                  </a:lnTo>
                  <a:lnTo>
                    <a:pt x="4544" y="1529"/>
                  </a:lnTo>
                  <a:lnTo>
                    <a:pt x="4544" y="1497"/>
                  </a:lnTo>
                  <a:lnTo>
                    <a:pt x="4528" y="1497"/>
                  </a:lnTo>
                  <a:lnTo>
                    <a:pt x="4512" y="1529"/>
                  </a:lnTo>
                  <a:lnTo>
                    <a:pt x="4497" y="1513"/>
                  </a:lnTo>
                  <a:lnTo>
                    <a:pt x="4464" y="1497"/>
                  </a:lnTo>
                  <a:lnTo>
                    <a:pt x="4464" y="1513"/>
                  </a:lnTo>
                  <a:lnTo>
                    <a:pt x="4464" y="1545"/>
                  </a:lnTo>
                  <a:lnTo>
                    <a:pt x="4448" y="1545"/>
                  </a:lnTo>
                  <a:lnTo>
                    <a:pt x="4432" y="1545"/>
                  </a:lnTo>
                  <a:lnTo>
                    <a:pt x="4399" y="1529"/>
                  </a:lnTo>
                  <a:lnTo>
                    <a:pt x="4367" y="1545"/>
                  </a:lnTo>
                  <a:lnTo>
                    <a:pt x="4336" y="1545"/>
                  </a:lnTo>
                  <a:lnTo>
                    <a:pt x="4287" y="1545"/>
                  </a:lnTo>
                  <a:lnTo>
                    <a:pt x="4254" y="1545"/>
                  </a:lnTo>
                  <a:lnTo>
                    <a:pt x="4206" y="1529"/>
                  </a:lnTo>
                  <a:lnTo>
                    <a:pt x="4173" y="1529"/>
                  </a:lnTo>
                  <a:lnTo>
                    <a:pt x="4142" y="1513"/>
                  </a:lnTo>
                  <a:lnTo>
                    <a:pt x="4093" y="1497"/>
                  </a:lnTo>
                  <a:lnTo>
                    <a:pt x="4045" y="1513"/>
                  </a:lnTo>
                  <a:lnTo>
                    <a:pt x="4012" y="1513"/>
                  </a:lnTo>
                  <a:lnTo>
                    <a:pt x="3996" y="1529"/>
                  </a:lnTo>
                  <a:lnTo>
                    <a:pt x="3980" y="1545"/>
                  </a:lnTo>
                  <a:lnTo>
                    <a:pt x="3980" y="1578"/>
                  </a:lnTo>
                  <a:lnTo>
                    <a:pt x="3949" y="1561"/>
                  </a:lnTo>
                  <a:lnTo>
                    <a:pt x="3932" y="1578"/>
                  </a:lnTo>
                  <a:lnTo>
                    <a:pt x="3932" y="1609"/>
                  </a:lnTo>
                  <a:lnTo>
                    <a:pt x="3916" y="1609"/>
                  </a:lnTo>
                  <a:lnTo>
                    <a:pt x="3900" y="1609"/>
                  </a:lnTo>
                  <a:lnTo>
                    <a:pt x="3884" y="1609"/>
                  </a:lnTo>
                  <a:lnTo>
                    <a:pt x="3867" y="1625"/>
                  </a:lnTo>
                  <a:lnTo>
                    <a:pt x="3835" y="1593"/>
                  </a:lnTo>
                  <a:lnTo>
                    <a:pt x="3819" y="1593"/>
                  </a:lnTo>
                  <a:lnTo>
                    <a:pt x="3803" y="1609"/>
                  </a:lnTo>
                  <a:lnTo>
                    <a:pt x="3771" y="1625"/>
                  </a:lnTo>
                  <a:lnTo>
                    <a:pt x="3739" y="1609"/>
                  </a:lnTo>
                  <a:lnTo>
                    <a:pt x="3723" y="1625"/>
                  </a:lnTo>
                  <a:lnTo>
                    <a:pt x="3706" y="1642"/>
                  </a:lnTo>
                  <a:lnTo>
                    <a:pt x="3690" y="1658"/>
                  </a:lnTo>
                  <a:lnTo>
                    <a:pt x="3690" y="1674"/>
                  </a:lnTo>
                  <a:lnTo>
                    <a:pt x="3690" y="1706"/>
                  </a:lnTo>
                  <a:lnTo>
                    <a:pt x="3690" y="1723"/>
                  </a:lnTo>
                  <a:lnTo>
                    <a:pt x="3674" y="1754"/>
                  </a:lnTo>
                  <a:lnTo>
                    <a:pt x="3674" y="1786"/>
                  </a:lnTo>
                  <a:lnTo>
                    <a:pt x="3642" y="1803"/>
                  </a:lnTo>
                  <a:lnTo>
                    <a:pt x="3642" y="1819"/>
                  </a:lnTo>
                  <a:lnTo>
                    <a:pt x="3642" y="1850"/>
                  </a:lnTo>
                  <a:lnTo>
                    <a:pt x="3674" y="1883"/>
                  </a:lnTo>
                  <a:lnTo>
                    <a:pt x="3706" y="1915"/>
                  </a:lnTo>
                  <a:lnTo>
                    <a:pt x="3739" y="1931"/>
                  </a:lnTo>
                  <a:lnTo>
                    <a:pt x="3739" y="1947"/>
                  </a:lnTo>
                  <a:lnTo>
                    <a:pt x="3690" y="1947"/>
                  </a:lnTo>
                  <a:lnTo>
                    <a:pt x="3690" y="1964"/>
                  </a:lnTo>
                  <a:lnTo>
                    <a:pt x="3690" y="1995"/>
                  </a:lnTo>
                  <a:lnTo>
                    <a:pt x="3706" y="1980"/>
                  </a:lnTo>
                  <a:lnTo>
                    <a:pt x="3723" y="1980"/>
                  </a:lnTo>
                  <a:lnTo>
                    <a:pt x="3739" y="1995"/>
                  </a:lnTo>
                  <a:lnTo>
                    <a:pt x="3739" y="2011"/>
                  </a:lnTo>
                  <a:lnTo>
                    <a:pt x="3706" y="2028"/>
                  </a:lnTo>
                  <a:lnTo>
                    <a:pt x="3706" y="2060"/>
                  </a:lnTo>
                  <a:lnTo>
                    <a:pt x="3690" y="2109"/>
                  </a:lnTo>
                  <a:lnTo>
                    <a:pt x="3690" y="2124"/>
                  </a:lnTo>
                  <a:lnTo>
                    <a:pt x="3674" y="2124"/>
                  </a:lnTo>
                  <a:lnTo>
                    <a:pt x="3658" y="2092"/>
                  </a:lnTo>
                  <a:lnTo>
                    <a:pt x="3625" y="2092"/>
                  </a:lnTo>
                  <a:lnTo>
                    <a:pt x="3625" y="2124"/>
                  </a:lnTo>
                  <a:lnTo>
                    <a:pt x="3642" y="2156"/>
                  </a:lnTo>
                  <a:lnTo>
                    <a:pt x="3625" y="2156"/>
                  </a:lnTo>
                  <a:lnTo>
                    <a:pt x="3610" y="2172"/>
                  </a:lnTo>
                  <a:lnTo>
                    <a:pt x="3497" y="2156"/>
                  </a:lnTo>
                  <a:lnTo>
                    <a:pt x="3480" y="2172"/>
                  </a:lnTo>
                  <a:lnTo>
                    <a:pt x="3448" y="2189"/>
                  </a:lnTo>
                  <a:lnTo>
                    <a:pt x="3417" y="2189"/>
                  </a:lnTo>
                  <a:lnTo>
                    <a:pt x="3384" y="2189"/>
                  </a:lnTo>
                  <a:lnTo>
                    <a:pt x="3352" y="2172"/>
                  </a:lnTo>
                  <a:lnTo>
                    <a:pt x="3287" y="2156"/>
                  </a:lnTo>
                  <a:lnTo>
                    <a:pt x="3256" y="2140"/>
                  </a:lnTo>
                  <a:lnTo>
                    <a:pt x="3223" y="2109"/>
                  </a:lnTo>
                  <a:lnTo>
                    <a:pt x="3223" y="2060"/>
                  </a:lnTo>
                  <a:lnTo>
                    <a:pt x="3158" y="2109"/>
                  </a:lnTo>
                  <a:lnTo>
                    <a:pt x="3142" y="2124"/>
                  </a:lnTo>
                  <a:lnTo>
                    <a:pt x="3142" y="2140"/>
                  </a:lnTo>
                  <a:lnTo>
                    <a:pt x="3142" y="2172"/>
                  </a:lnTo>
                  <a:lnTo>
                    <a:pt x="3142" y="2205"/>
                  </a:lnTo>
                  <a:lnTo>
                    <a:pt x="3126" y="2237"/>
                  </a:lnTo>
                  <a:lnTo>
                    <a:pt x="3095" y="2237"/>
                  </a:lnTo>
                  <a:lnTo>
                    <a:pt x="3077" y="2237"/>
                  </a:lnTo>
                  <a:lnTo>
                    <a:pt x="3062" y="2221"/>
                  </a:lnTo>
                  <a:lnTo>
                    <a:pt x="3046" y="2205"/>
                  </a:lnTo>
                  <a:lnTo>
                    <a:pt x="3013" y="2205"/>
                  </a:lnTo>
                  <a:lnTo>
                    <a:pt x="2981" y="2205"/>
                  </a:lnTo>
                  <a:lnTo>
                    <a:pt x="2981" y="2156"/>
                  </a:lnTo>
                  <a:lnTo>
                    <a:pt x="2965" y="2172"/>
                  </a:lnTo>
                  <a:lnTo>
                    <a:pt x="2949" y="2172"/>
                  </a:lnTo>
                  <a:lnTo>
                    <a:pt x="2916" y="2156"/>
                  </a:lnTo>
                  <a:lnTo>
                    <a:pt x="2901" y="2156"/>
                  </a:lnTo>
                  <a:lnTo>
                    <a:pt x="2885" y="2156"/>
                  </a:lnTo>
                  <a:lnTo>
                    <a:pt x="2869" y="2172"/>
                  </a:lnTo>
                  <a:lnTo>
                    <a:pt x="2869" y="2189"/>
                  </a:lnTo>
                  <a:lnTo>
                    <a:pt x="2820" y="2221"/>
                  </a:lnTo>
                  <a:lnTo>
                    <a:pt x="2771" y="2252"/>
                  </a:lnTo>
                  <a:lnTo>
                    <a:pt x="2771" y="2285"/>
                  </a:lnTo>
                  <a:lnTo>
                    <a:pt x="2755" y="2301"/>
                  </a:lnTo>
                  <a:lnTo>
                    <a:pt x="2788" y="2350"/>
                  </a:lnTo>
                  <a:lnTo>
                    <a:pt x="2804" y="2381"/>
                  </a:lnTo>
                  <a:lnTo>
                    <a:pt x="2820" y="2430"/>
                  </a:lnTo>
                  <a:lnTo>
                    <a:pt x="2836" y="2446"/>
                  </a:lnTo>
                  <a:lnTo>
                    <a:pt x="2820" y="2495"/>
                  </a:lnTo>
                  <a:lnTo>
                    <a:pt x="2820" y="2526"/>
                  </a:lnTo>
                  <a:lnTo>
                    <a:pt x="2804" y="2558"/>
                  </a:lnTo>
                  <a:lnTo>
                    <a:pt x="2755" y="2575"/>
                  </a:lnTo>
                  <a:lnTo>
                    <a:pt x="2755" y="2623"/>
                  </a:lnTo>
                  <a:lnTo>
                    <a:pt x="2755" y="2638"/>
                  </a:lnTo>
                  <a:lnTo>
                    <a:pt x="2771" y="2671"/>
                  </a:lnTo>
                  <a:lnTo>
                    <a:pt x="2788" y="2671"/>
                  </a:lnTo>
                  <a:lnTo>
                    <a:pt x="2804" y="2655"/>
                  </a:lnTo>
                  <a:lnTo>
                    <a:pt x="2804" y="2638"/>
                  </a:lnTo>
                  <a:lnTo>
                    <a:pt x="2836" y="2638"/>
                  </a:lnTo>
                  <a:lnTo>
                    <a:pt x="2836" y="2655"/>
                  </a:lnTo>
                  <a:lnTo>
                    <a:pt x="2852" y="2655"/>
                  </a:lnTo>
                  <a:lnTo>
                    <a:pt x="2836" y="2671"/>
                  </a:lnTo>
                  <a:lnTo>
                    <a:pt x="2836" y="2687"/>
                  </a:lnTo>
                  <a:lnTo>
                    <a:pt x="2788" y="2703"/>
                  </a:lnTo>
                  <a:lnTo>
                    <a:pt x="2771" y="2736"/>
                  </a:lnTo>
                  <a:lnTo>
                    <a:pt x="2771" y="2768"/>
                  </a:lnTo>
                  <a:lnTo>
                    <a:pt x="2771" y="2832"/>
                  </a:lnTo>
                  <a:lnTo>
                    <a:pt x="2724" y="2832"/>
                  </a:lnTo>
                  <a:lnTo>
                    <a:pt x="2691" y="2864"/>
                  </a:lnTo>
                  <a:lnTo>
                    <a:pt x="2675" y="2881"/>
                  </a:lnTo>
                  <a:lnTo>
                    <a:pt x="2708" y="2897"/>
                  </a:lnTo>
                  <a:lnTo>
                    <a:pt x="2724" y="2928"/>
                  </a:lnTo>
                  <a:lnTo>
                    <a:pt x="2739" y="2944"/>
                  </a:lnTo>
                  <a:lnTo>
                    <a:pt x="2739" y="2977"/>
                  </a:lnTo>
                  <a:lnTo>
                    <a:pt x="2755" y="2993"/>
                  </a:lnTo>
                  <a:lnTo>
                    <a:pt x="2755" y="3025"/>
                  </a:lnTo>
                  <a:lnTo>
                    <a:pt x="2739" y="3025"/>
                  </a:lnTo>
                  <a:lnTo>
                    <a:pt x="2724" y="3042"/>
                  </a:lnTo>
                  <a:lnTo>
                    <a:pt x="2691" y="3073"/>
                  </a:lnTo>
                  <a:lnTo>
                    <a:pt x="2675" y="3122"/>
                  </a:lnTo>
                  <a:lnTo>
                    <a:pt x="2659" y="3154"/>
                  </a:lnTo>
                  <a:lnTo>
                    <a:pt x="2643" y="3185"/>
                  </a:lnTo>
                  <a:lnTo>
                    <a:pt x="2643" y="3218"/>
                  </a:lnTo>
                  <a:lnTo>
                    <a:pt x="2626" y="3267"/>
                  </a:lnTo>
                  <a:lnTo>
                    <a:pt x="2626" y="3299"/>
                  </a:lnTo>
                  <a:lnTo>
                    <a:pt x="2594" y="3314"/>
                  </a:lnTo>
                  <a:lnTo>
                    <a:pt x="2578" y="3267"/>
                  </a:lnTo>
                  <a:lnTo>
                    <a:pt x="2514" y="3267"/>
                  </a:lnTo>
                  <a:lnTo>
                    <a:pt x="2498" y="3299"/>
                  </a:lnTo>
                  <a:lnTo>
                    <a:pt x="2514" y="3314"/>
                  </a:lnTo>
                  <a:lnTo>
                    <a:pt x="2530" y="3347"/>
                  </a:lnTo>
                  <a:lnTo>
                    <a:pt x="2530" y="3363"/>
                  </a:lnTo>
                  <a:lnTo>
                    <a:pt x="2514" y="3379"/>
                  </a:lnTo>
                  <a:lnTo>
                    <a:pt x="2498" y="3395"/>
                  </a:lnTo>
                  <a:lnTo>
                    <a:pt x="2465" y="3395"/>
                  </a:lnTo>
                  <a:lnTo>
                    <a:pt x="2433" y="3411"/>
                  </a:lnTo>
                  <a:lnTo>
                    <a:pt x="2417" y="3428"/>
                  </a:lnTo>
                  <a:lnTo>
                    <a:pt x="2401" y="3443"/>
                  </a:lnTo>
                  <a:lnTo>
                    <a:pt x="2369" y="3459"/>
                  </a:lnTo>
                  <a:lnTo>
                    <a:pt x="2353" y="3475"/>
                  </a:lnTo>
                  <a:lnTo>
                    <a:pt x="2369" y="3491"/>
                  </a:lnTo>
                  <a:lnTo>
                    <a:pt x="2337" y="3508"/>
                  </a:lnTo>
                  <a:lnTo>
                    <a:pt x="2337" y="3491"/>
                  </a:lnTo>
                  <a:lnTo>
                    <a:pt x="2272" y="3508"/>
                  </a:lnTo>
                  <a:lnTo>
                    <a:pt x="2239" y="3475"/>
                  </a:lnTo>
                  <a:lnTo>
                    <a:pt x="2207" y="3540"/>
                  </a:lnTo>
                  <a:lnTo>
                    <a:pt x="2256" y="3556"/>
                  </a:lnTo>
                  <a:lnTo>
                    <a:pt x="2272" y="3571"/>
                  </a:lnTo>
                  <a:lnTo>
                    <a:pt x="2256" y="3588"/>
                  </a:lnTo>
                  <a:lnTo>
                    <a:pt x="2239" y="3588"/>
                  </a:lnTo>
                  <a:lnTo>
                    <a:pt x="2207" y="3588"/>
                  </a:lnTo>
                  <a:lnTo>
                    <a:pt x="2176" y="3588"/>
                  </a:lnTo>
                  <a:lnTo>
                    <a:pt x="2159" y="3604"/>
                  </a:lnTo>
                  <a:lnTo>
                    <a:pt x="2192" y="3636"/>
                  </a:lnTo>
                  <a:lnTo>
                    <a:pt x="2207" y="3685"/>
                  </a:lnTo>
                  <a:lnTo>
                    <a:pt x="2207" y="3716"/>
                  </a:lnTo>
                  <a:lnTo>
                    <a:pt x="2176" y="3716"/>
                  </a:lnTo>
                  <a:lnTo>
                    <a:pt x="2143" y="3669"/>
                  </a:lnTo>
                  <a:lnTo>
                    <a:pt x="2127" y="3653"/>
                  </a:lnTo>
                  <a:lnTo>
                    <a:pt x="2111" y="3653"/>
                  </a:lnTo>
                  <a:lnTo>
                    <a:pt x="2095" y="3588"/>
                  </a:lnTo>
                  <a:lnTo>
                    <a:pt x="2078" y="3588"/>
                  </a:lnTo>
                  <a:lnTo>
                    <a:pt x="2078" y="3556"/>
                  </a:lnTo>
                  <a:lnTo>
                    <a:pt x="2062" y="3571"/>
                  </a:lnTo>
                  <a:lnTo>
                    <a:pt x="2030" y="3556"/>
                  </a:lnTo>
                  <a:lnTo>
                    <a:pt x="2015" y="3540"/>
                  </a:lnTo>
                  <a:lnTo>
                    <a:pt x="2015" y="3524"/>
                  </a:lnTo>
                  <a:lnTo>
                    <a:pt x="1998" y="3508"/>
                  </a:lnTo>
                  <a:lnTo>
                    <a:pt x="1966" y="3508"/>
                  </a:lnTo>
                  <a:lnTo>
                    <a:pt x="1934" y="3508"/>
                  </a:lnTo>
                  <a:lnTo>
                    <a:pt x="1901" y="3540"/>
                  </a:lnTo>
                  <a:lnTo>
                    <a:pt x="1901" y="3556"/>
                  </a:lnTo>
                  <a:lnTo>
                    <a:pt x="1885" y="3604"/>
                  </a:lnTo>
                  <a:lnTo>
                    <a:pt x="1869" y="3588"/>
                  </a:lnTo>
                  <a:lnTo>
                    <a:pt x="1852" y="3588"/>
                  </a:lnTo>
                  <a:lnTo>
                    <a:pt x="1836" y="3571"/>
                  </a:lnTo>
                  <a:lnTo>
                    <a:pt x="1789" y="3524"/>
                  </a:lnTo>
                  <a:lnTo>
                    <a:pt x="1772" y="3524"/>
                  </a:lnTo>
                  <a:lnTo>
                    <a:pt x="1756" y="3524"/>
                  </a:lnTo>
                  <a:lnTo>
                    <a:pt x="1740" y="3524"/>
                  </a:lnTo>
                  <a:lnTo>
                    <a:pt x="1691" y="3524"/>
                  </a:lnTo>
                  <a:lnTo>
                    <a:pt x="1675" y="3491"/>
                  </a:lnTo>
                  <a:lnTo>
                    <a:pt x="1660" y="3508"/>
                  </a:lnTo>
                  <a:lnTo>
                    <a:pt x="1644" y="3524"/>
                  </a:lnTo>
                  <a:lnTo>
                    <a:pt x="1611" y="3540"/>
                  </a:lnTo>
                  <a:lnTo>
                    <a:pt x="1547" y="3524"/>
                  </a:lnTo>
                  <a:lnTo>
                    <a:pt x="1530" y="3508"/>
                  </a:lnTo>
                  <a:lnTo>
                    <a:pt x="1498" y="3491"/>
                  </a:lnTo>
                  <a:lnTo>
                    <a:pt x="1498" y="3475"/>
                  </a:lnTo>
                  <a:lnTo>
                    <a:pt x="1450" y="3459"/>
                  </a:lnTo>
                  <a:lnTo>
                    <a:pt x="1466" y="3428"/>
                  </a:lnTo>
                  <a:lnTo>
                    <a:pt x="1450" y="3428"/>
                  </a:lnTo>
                  <a:lnTo>
                    <a:pt x="1418" y="3428"/>
                  </a:lnTo>
                  <a:lnTo>
                    <a:pt x="1402" y="3395"/>
                  </a:lnTo>
                  <a:lnTo>
                    <a:pt x="1434" y="3379"/>
                  </a:lnTo>
                  <a:lnTo>
                    <a:pt x="1402" y="3347"/>
                  </a:lnTo>
                  <a:lnTo>
                    <a:pt x="1434" y="3314"/>
                  </a:lnTo>
                  <a:lnTo>
                    <a:pt x="1434" y="3299"/>
                  </a:lnTo>
                  <a:lnTo>
                    <a:pt x="1402" y="3267"/>
                  </a:lnTo>
                  <a:lnTo>
                    <a:pt x="1321" y="3185"/>
                  </a:lnTo>
                  <a:lnTo>
                    <a:pt x="1289" y="3185"/>
                  </a:lnTo>
                  <a:lnTo>
                    <a:pt x="1304" y="3169"/>
                  </a:lnTo>
                  <a:lnTo>
                    <a:pt x="1257" y="3138"/>
                  </a:lnTo>
                  <a:lnTo>
                    <a:pt x="1241" y="3105"/>
                  </a:lnTo>
                  <a:lnTo>
                    <a:pt x="1224" y="3073"/>
                  </a:lnTo>
                  <a:lnTo>
                    <a:pt x="1208" y="3042"/>
                  </a:lnTo>
                  <a:lnTo>
                    <a:pt x="1208" y="3009"/>
                  </a:lnTo>
                  <a:lnTo>
                    <a:pt x="1208" y="2977"/>
                  </a:lnTo>
                  <a:lnTo>
                    <a:pt x="1208" y="2944"/>
                  </a:lnTo>
                  <a:lnTo>
                    <a:pt x="1224" y="2928"/>
                  </a:lnTo>
                  <a:lnTo>
                    <a:pt x="1208" y="2897"/>
                  </a:lnTo>
                  <a:lnTo>
                    <a:pt x="1208" y="2864"/>
                  </a:lnTo>
                  <a:lnTo>
                    <a:pt x="1208" y="2832"/>
                  </a:lnTo>
                  <a:lnTo>
                    <a:pt x="1192" y="2816"/>
                  </a:lnTo>
                  <a:lnTo>
                    <a:pt x="1143" y="2783"/>
                  </a:lnTo>
                  <a:lnTo>
                    <a:pt x="1112" y="2768"/>
                  </a:lnTo>
                  <a:lnTo>
                    <a:pt x="1080" y="2752"/>
                  </a:lnTo>
                  <a:lnTo>
                    <a:pt x="1063" y="2752"/>
                  </a:lnTo>
                  <a:lnTo>
                    <a:pt x="1047" y="2703"/>
                  </a:lnTo>
                  <a:lnTo>
                    <a:pt x="1063" y="2703"/>
                  </a:lnTo>
                  <a:lnTo>
                    <a:pt x="1063" y="2687"/>
                  </a:lnTo>
                  <a:lnTo>
                    <a:pt x="1096" y="2655"/>
                  </a:lnTo>
                  <a:lnTo>
                    <a:pt x="1143" y="2687"/>
                  </a:lnTo>
                  <a:lnTo>
                    <a:pt x="1160" y="2671"/>
                  </a:lnTo>
                  <a:lnTo>
                    <a:pt x="1208" y="2703"/>
                  </a:lnTo>
                  <a:lnTo>
                    <a:pt x="1208" y="2655"/>
                  </a:lnTo>
                  <a:lnTo>
                    <a:pt x="1176" y="2638"/>
                  </a:lnTo>
                  <a:lnTo>
                    <a:pt x="1208" y="2607"/>
                  </a:lnTo>
                  <a:lnTo>
                    <a:pt x="1192" y="2558"/>
                  </a:lnTo>
                  <a:lnTo>
                    <a:pt x="1063" y="2462"/>
                  </a:lnTo>
                  <a:lnTo>
                    <a:pt x="1080" y="2446"/>
                  </a:lnTo>
                  <a:lnTo>
                    <a:pt x="1096" y="2430"/>
                  </a:lnTo>
                  <a:lnTo>
                    <a:pt x="1112" y="2381"/>
                  </a:lnTo>
                  <a:lnTo>
                    <a:pt x="1096" y="2366"/>
                  </a:lnTo>
                  <a:lnTo>
                    <a:pt x="1143" y="2285"/>
                  </a:lnTo>
                  <a:lnTo>
                    <a:pt x="1176" y="2221"/>
                  </a:lnTo>
                  <a:lnTo>
                    <a:pt x="1176" y="2172"/>
                  </a:lnTo>
                  <a:lnTo>
                    <a:pt x="1176" y="2124"/>
                  </a:lnTo>
                  <a:lnTo>
                    <a:pt x="1143" y="2109"/>
                  </a:lnTo>
                  <a:lnTo>
                    <a:pt x="1112" y="2060"/>
                  </a:lnTo>
                  <a:lnTo>
                    <a:pt x="1192" y="2060"/>
                  </a:lnTo>
                  <a:lnTo>
                    <a:pt x="1208" y="2044"/>
                  </a:lnTo>
                  <a:lnTo>
                    <a:pt x="1208" y="2011"/>
                  </a:lnTo>
                  <a:lnTo>
                    <a:pt x="1143" y="1947"/>
                  </a:lnTo>
                  <a:lnTo>
                    <a:pt x="1143" y="1899"/>
                  </a:lnTo>
                  <a:lnTo>
                    <a:pt x="1143" y="1866"/>
                  </a:lnTo>
                  <a:lnTo>
                    <a:pt x="1143" y="1835"/>
                  </a:lnTo>
                  <a:lnTo>
                    <a:pt x="1127" y="1803"/>
                  </a:lnTo>
                  <a:lnTo>
                    <a:pt x="1143" y="1770"/>
                  </a:lnTo>
                  <a:lnTo>
                    <a:pt x="1127" y="1770"/>
                  </a:lnTo>
                  <a:lnTo>
                    <a:pt x="1063" y="1738"/>
                  </a:lnTo>
                  <a:lnTo>
                    <a:pt x="1063" y="1706"/>
                  </a:lnTo>
                  <a:lnTo>
                    <a:pt x="1015" y="1723"/>
                  </a:lnTo>
                  <a:lnTo>
                    <a:pt x="982" y="1723"/>
                  </a:lnTo>
                  <a:lnTo>
                    <a:pt x="951" y="1706"/>
                  </a:lnTo>
                  <a:lnTo>
                    <a:pt x="935" y="1723"/>
                  </a:lnTo>
                  <a:lnTo>
                    <a:pt x="902" y="1738"/>
                  </a:lnTo>
                  <a:lnTo>
                    <a:pt x="918" y="1770"/>
                  </a:lnTo>
                  <a:lnTo>
                    <a:pt x="902" y="1786"/>
                  </a:lnTo>
                  <a:lnTo>
                    <a:pt x="870" y="1819"/>
                  </a:lnTo>
                  <a:lnTo>
                    <a:pt x="837" y="1835"/>
                  </a:lnTo>
                  <a:lnTo>
                    <a:pt x="821" y="1883"/>
                  </a:lnTo>
                  <a:lnTo>
                    <a:pt x="837" y="1899"/>
                  </a:lnTo>
                  <a:lnTo>
                    <a:pt x="837" y="1915"/>
                  </a:lnTo>
                  <a:lnTo>
                    <a:pt x="837" y="1931"/>
                  </a:lnTo>
                  <a:lnTo>
                    <a:pt x="821" y="1947"/>
                  </a:lnTo>
                  <a:lnTo>
                    <a:pt x="805" y="1947"/>
                  </a:lnTo>
                  <a:lnTo>
                    <a:pt x="805" y="1931"/>
                  </a:lnTo>
                  <a:lnTo>
                    <a:pt x="789" y="1915"/>
                  </a:lnTo>
                  <a:lnTo>
                    <a:pt x="774" y="1899"/>
                  </a:lnTo>
                  <a:lnTo>
                    <a:pt x="741" y="1899"/>
                  </a:lnTo>
                  <a:lnTo>
                    <a:pt x="725" y="1866"/>
                  </a:lnTo>
                  <a:lnTo>
                    <a:pt x="676" y="1866"/>
                  </a:lnTo>
                  <a:lnTo>
                    <a:pt x="693" y="1835"/>
                  </a:lnTo>
                  <a:lnTo>
                    <a:pt x="676" y="1835"/>
                  </a:lnTo>
                  <a:lnTo>
                    <a:pt x="676" y="1803"/>
                  </a:lnTo>
                  <a:lnTo>
                    <a:pt x="628" y="1819"/>
                  </a:lnTo>
                  <a:lnTo>
                    <a:pt x="611" y="1803"/>
                  </a:lnTo>
                  <a:lnTo>
                    <a:pt x="595" y="1803"/>
                  </a:lnTo>
                  <a:lnTo>
                    <a:pt x="595" y="1850"/>
                  </a:lnTo>
                  <a:lnTo>
                    <a:pt x="595" y="1883"/>
                  </a:lnTo>
                  <a:lnTo>
                    <a:pt x="611" y="1883"/>
                  </a:lnTo>
                  <a:lnTo>
                    <a:pt x="611" y="1915"/>
                  </a:lnTo>
                  <a:lnTo>
                    <a:pt x="595" y="1931"/>
                  </a:lnTo>
                  <a:lnTo>
                    <a:pt x="580" y="1931"/>
                  </a:lnTo>
                  <a:lnTo>
                    <a:pt x="564" y="1947"/>
                  </a:lnTo>
                  <a:lnTo>
                    <a:pt x="548" y="1980"/>
                  </a:lnTo>
                  <a:lnTo>
                    <a:pt x="531" y="1964"/>
                  </a:lnTo>
                  <a:lnTo>
                    <a:pt x="515" y="1947"/>
                  </a:lnTo>
                  <a:lnTo>
                    <a:pt x="499" y="1947"/>
                  </a:lnTo>
                  <a:lnTo>
                    <a:pt x="483" y="1964"/>
                  </a:lnTo>
                  <a:lnTo>
                    <a:pt x="450" y="1964"/>
                  </a:lnTo>
                  <a:lnTo>
                    <a:pt x="419" y="1947"/>
                  </a:lnTo>
                  <a:lnTo>
                    <a:pt x="419" y="1915"/>
                  </a:lnTo>
                  <a:lnTo>
                    <a:pt x="419" y="1899"/>
                  </a:lnTo>
                  <a:lnTo>
                    <a:pt x="434" y="1883"/>
                  </a:lnTo>
                  <a:lnTo>
                    <a:pt x="403" y="1866"/>
                  </a:lnTo>
                  <a:lnTo>
                    <a:pt x="387" y="1866"/>
                  </a:lnTo>
                  <a:lnTo>
                    <a:pt x="338" y="1883"/>
                  </a:lnTo>
                  <a:lnTo>
                    <a:pt x="322" y="1835"/>
                  </a:lnTo>
                  <a:lnTo>
                    <a:pt x="306" y="1819"/>
                  </a:lnTo>
                  <a:lnTo>
                    <a:pt x="289" y="1803"/>
                  </a:lnTo>
                  <a:lnTo>
                    <a:pt x="273" y="1754"/>
                  </a:lnTo>
                  <a:lnTo>
                    <a:pt x="225" y="1754"/>
                  </a:lnTo>
                  <a:lnTo>
                    <a:pt x="193" y="1738"/>
                  </a:lnTo>
                  <a:lnTo>
                    <a:pt x="161" y="1770"/>
                  </a:lnTo>
                  <a:lnTo>
                    <a:pt x="112" y="1786"/>
                  </a:lnTo>
                  <a:lnTo>
                    <a:pt x="63" y="1738"/>
                  </a:lnTo>
                  <a:lnTo>
                    <a:pt x="48" y="1738"/>
                  </a:lnTo>
                  <a:lnTo>
                    <a:pt x="32" y="1738"/>
                  </a:lnTo>
                  <a:lnTo>
                    <a:pt x="32" y="1706"/>
                  </a:lnTo>
                  <a:lnTo>
                    <a:pt x="16" y="1690"/>
                  </a:lnTo>
                  <a:lnTo>
                    <a:pt x="16" y="1658"/>
                  </a:lnTo>
                  <a:lnTo>
                    <a:pt x="0" y="1609"/>
                  </a:lnTo>
                </a:path>
              </a:pathLst>
            </a:custGeom>
            <a:noFill/>
            <a:ln w="825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4730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 b="1" smtClean="0"/>
              <a:t>Equity in education (OECD)</a:t>
            </a:r>
          </a:p>
        </p:txBody>
      </p:sp>
      <p:sp>
        <p:nvSpPr>
          <p:cNvPr id="6147" name="Tartalom helye 2"/>
          <p:cNvSpPr>
            <a:spLocks noGrp="1"/>
          </p:cNvSpPr>
          <p:nvPr>
            <p:ph idx="1"/>
          </p:nvPr>
        </p:nvSpPr>
        <p:spPr>
          <a:xfrm>
            <a:off x="457200" y="1412875"/>
            <a:ext cx="8686800" cy="5445125"/>
          </a:xfrm>
        </p:spPr>
        <p:txBody>
          <a:bodyPr>
            <a:normAutofit lnSpcReduction="10000"/>
          </a:bodyPr>
          <a:lstStyle/>
          <a:p>
            <a:r>
              <a:rPr lang="hu-HU" altLang="hu-HU" sz="2800" b="1" i="1" smtClean="0"/>
              <a:t>Fairness</a:t>
            </a:r>
          </a:p>
          <a:p>
            <a:pPr lvl="1"/>
            <a:r>
              <a:rPr lang="en-US" altLang="hu-HU" smtClean="0"/>
              <a:t>making sure that personal and social circumstances  </a:t>
            </a:r>
            <a:r>
              <a:rPr lang="hu-HU" altLang="hu-HU" smtClean="0"/>
              <a:t>(</a:t>
            </a:r>
            <a:r>
              <a:rPr lang="en-US" altLang="hu-HU" smtClean="0"/>
              <a:t>for example </a:t>
            </a:r>
            <a:r>
              <a:rPr lang="en-US" altLang="hu-HU" b="1" smtClean="0"/>
              <a:t>gender</a:t>
            </a:r>
            <a:r>
              <a:rPr lang="en-US" altLang="hu-HU" smtClean="0"/>
              <a:t>, </a:t>
            </a:r>
            <a:r>
              <a:rPr lang="en-US" altLang="hu-HU" b="1" smtClean="0"/>
              <a:t>socio-economic status </a:t>
            </a:r>
            <a:r>
              <a:rPr lang="en-US" altLang="hu-HU" smtClean="0"/>
              <a:t>or </a:t>
            </a:r>
            <a:r>
              <a:rPr lang="en-US" altLang="hu-HU" b="1" smtClean="0"/>
              <a:t>ethnic origin</a:t>
            </a:r>
            <a:r>
              <a:rPr lang="hu-HU" altLang="hu-HU" smtClean="0"/>
              <a:t>)</a:t>
            </a:r>
            <a:r>
              <a:rPr lang="en-US" altLang="hu-HU" smtClean="0"/>
              <a:t> should not be an obstacle to achieving educational potential</a:t>
            </a:r>
            <a:endParaRPr lang="hu-HU" altLang="hu-HU" smtClean="0"/>
          </a:p>
          <a:p>
            <a:r>
              <a:rPr lang="hu-HU" altLang="hu-HU" sz="2800" b="1" i="1" smtClean="0"/>
              <a:t>Inclusion</a:t>
            </a:r>
          </a:p>
          <a:p>
            <a:pPr lvl="1"/>
            <a:r>
              <a:rPr lang="en-US" altLang="hu-HU" smtClean="0"/>
              <a:t>ensuring </a:t>
            </a:r>
            <a:r>
              <a:rPr lang="en-US" altLang="hu-HU" b="1" i="1" smtClean="0"/>
              <a:t>a basic minimum standard of education </a:t>
            </a:r>
            <a:r>
              <a:rPr lang="en-US" altLang="hu-HU" smtClean="0"/>
              <a:t>for all – for example that everyone should be able to read, write and do simple </a:t>
            </a:r>
            <a:r>
              <a:rPr lang="hu-HU" altLang="hu-HU" smtClean="0"/>
              <a:t> </a:t>
            </a:r>
            <a:r>
              <a:rPr lang="en-US" altLang="hu-HU" smtClean="0"/>
              <a:t>arithmetic. </a:t>
            </a:r>
            <a:endParaRPr lang="hu-HU" altLang="hu-HU" smtClean="0"/>
          </a:p>
          <a:p>
            <a:pPr lvl="1">
              <a:buFont typeface="Wingdings 2" pitchFamily="18" charset="2"/>
              <a:buNone/>
            </a:pPr>
            <a:r>
              <a:rPr lang="en-US" altLang="hu-HU" smtClean="0"/>
              <a:t>The two dimensions are closely intertwined: tackling school failure helps to overcome the effects of social deprivation which often causes school failure.</a:t>
            </a:r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61619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sz="4000" smtClean="0"/>
              <a:t>Education of Roma pupils in Hungarian school system</a:t>
            </a:r>
          </a:p>
        </p:txBody>
      </p:sp>
      <p:sp>
        <p:nvSpPr>
          <p:cNvPr id="18435" name="Tartalom helye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9228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GB" altLang="hu-HU" sz="2400" smtClean="0"/>
              <a:t>Significant </a:t>
            </a:r>
            <a:r>
              <a:rPr lang="en-GB" altLang="hu-HU" sz="2400" b="1" smtClean="0"/>
              <a:t>differences in school achievement</a:t>
            </a:r>
            <a:r>
              <a:rPr lang="hu-HU" altLang="hu-HU" sz="2400" b="1" smtClean="0"/>
              <a:t> </a:t>
            </a:r>
            <a:r>
              <a:rPr lang="en-GB" altLang="hu-HU" sz="2400" smtClean="0"/>
              <a:t>between </a:t>
            </a:r>
            <a:r>
              <a:rPr lang="hu-HU" altLang="hu-HU" sz="2400" smtClean="0"/>
              <a:t>socially </a:t>
            </a:r>
            <a:r>
              <a:rPr lang="en-GB" altLang="hu-HU" sz="2400" smtClean="0"/>
              <a:t>disadvantaged and </a:t>
            </a:r>
            <a:r>
              <a:rPr lang="hu-HU" altLang="hu-HU" sz="2400" smtClean="0"/>
              <a:t>non-disadvantaged</a:t>
            </a:r>
            <a:r>
              <a:rPr lang="en-GB" altLang="hu-HU" sz="2400" smtClean="0"/>
              <a:t> students</a:t>
            </a:r>
            <a:endParaRPr lang="hu-HU" altLang="hu-HU" sz="2400" smtClean="0"/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endParaRPr lang="hu-HU" altLang="hu-HU" sz="2400" smtClean="0"/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GB" altLang="hu-HU" sz="2400" b="1" smtClean="0"/>
              <a:t>Chances of a Roma child for high school graduation </a:t>
            </a:r>
            <a:r>
              <a:rPr lang="en-GB" altLang="hu-HU" sz="2400" smtClean="0"/>
              <a:t>are 50 times less than that of a non-Roma. </a:t>
            </a:r>
            <a:endParaRPr lang="hu-HU" altLang="hu-HU" sz="2400" smtClean="0"/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endParaRPr lang="hu-HU" altLang="hu-HU" sz="2400" smtClean="0"/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GB" altLang="hu-HU" sz="2400" b="1" smtClean="0"/>
              <a:t>Selectivity of the school system</a:t>
            </a:r>
            <a:r>
              <a:rPr lang="en-GB" altLang="hu-HU" sz="2400" smtClean="0"/>
              <a:t>: The differences in school achievements among schools are more significant than the differences between the achievements of students within the schools.</a:t>
            </a:r>
            <a:endParaRPr lang="hu-HU" altLang="hu-HU" sz="2400" smtClean="0"/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endParaRPr lang="en-GB" altLang="hu-HU" sz="2400" smtClean="0"/>
          </a:p>
          <a:p>
            <a:pPr eaLnBrk="1" hangingPunct="1">
              <a:lnSpc>
                <a:spcPct val="80000"/>
              </a:lnSpc>
              <a:buClr>
                <a:srgbClr val="000000"/>
              </a:buClr>
            </a:pPr>
            <a:r>
              <a:rPr lang="en-GB" altLang="hu-HU" sz="2400" smtClean="0"/>
              <a:t>In the OECD countries the </a:t>
            </a:r>
            <a:r>
              <a:rPr lang="hu-HU" altLang="hu-HU" sz="2400" smtClean="0"/>
              <a:t>41</a:t>
            </a:r>
            <a:r>
              <a:rPr lang="en-GB" altLang="hu-HU" sz="2400" smtClean="0"/>
              <a:t>% of differences in reading achievement could be explained by the differences among schools, while this proportion is </a:t>
            </a:r>
            <a:r>
              <a:rPr lang="hu-HU" altLang="hu-HU" sz="2400" smtClean="0"/>
              <a:t>67</a:t>
            </a:r>
            <a:r>
              <a:rPr lang="en-GB" altLang="hu-HU" sz="2400" smtClean="0"/>
              <a:t>% in Hungary.</a:t>
            </a:r>
            <a:r>
              <a:rPr lang="hu-HU" altLang="hu-HU" sz="2400" smtClean="0"/>
              <a:t>  (PISA, 2009</a:t>
            </a:r>
            <a:r>
              <a:rPr lang="en-GB" altLang="hu-HU" sz="2400" smtClean="0"/>
              <a:t>)</a:t>
            </a:r>
            <a:endParaRPr lang="hu-HU" altLang="hu-HU" sz="2400" smtClean="0"/>
          </a:p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42467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hu-HU" sz="4000" b="1" smtClean="0"/>
              <a:t>Variance in student performance between schools</a:t>
            </a:r>
            <a:r>
              <a:rPr lang="hu-HU" altLang="hu-HU" sz="4000" b="1" smtClean="0"/>
              <a:t> (PISA 2009)</a:t>
            </a:r>
          </a:p>
        </p:txBody>
      </p:sp>
      <p:sp>
        <p:nvSpPr>
          <p:cNvPr id="1945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altLang="hu-HU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611560" y="2057400"/>
          <a:ext cx="7920880" cy="41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323528" y="1916832"/>
          <a:ext cx="842493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992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sz="3600" smtClean="0"/>
              <a:t>Measuring integration – national perspective</a:t>
            </a:r>
          </a:p>
        </p:txBody>
      </p:sp>
      <p:sp>
        <p:nvSpPr>
          <p:cNvPr id="2048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altLang="hu-HU" smtClean="0"/>
              <a:t>Wholistic competency test (school achievement measured by standardized tests)</a:t>
            </a:r>
          </a:p>
          <a:p>
            <a:r>
              <a:rPr lang="hu-HU" altLang="hu-HU" smtClean="0"/>
              <a:t>Contains data: estimated rate of Roma students at school level</a:t>
            </a:r>
          </a:p>
          <a:p>
            <a:r>
              <a:rPr lang="hu-HU" altLang="hu-HU" smtClean="0"/>
              <a:t>International (PISA) methodology can be applied</a:t>
            </a:r>
          </a:p>
          <a:p>
            <a:endParaRPr lang="hu-HU" altLang="hu-HU" smtClean="0"/>
          </a:p>
          <a:p>
            <a:endParaRPr lang="hu-HU" altLang="hu-HU" smtClean="0"/>
          </a:p>
          <a:p>
            <a:r>
              <a:rPr lang="hu-HU" altLang="hu-HU" smtClean="0"/>
              <a:t>Qualitative research perspective: </a:t>
            </a:r>
          </a:p>
          <a:p>
            <a:pPr lvl="1"/>
            <a:r>
              <a:rPr lang="hu-HU" altLang="hu-HU" smtClean="0"/>
              <a:t>The role of integration at local levels</a:t>
            </a:r>
          </a:p>
          <a:p>
            <a:pPr lvl="1"/>
            <a:r>
              <a:rPr lang="hu-HU" altLang="hu-HU" smtClean="0"/>
              <a:t>Local embedness of school processes</a:t>
            </a:r>
          </a:p>
        </p:txBody>
      </p:sp>
    </p:spTree>
    <p:extLst>
      <p:ext uri="{BB962C8B-B14F-4D97-AF65-F5344CB8AC3E}">
        <p14:creationId xmlns:p14="http://schemas.microsoft.com/office/powerpoint/2010/main" val="358294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468313" y="260350"/>
          <a:ext cx="8280400" cy="2303463"/>
        </p:xfrm>
        <a:graphic>
          <a:graphicData uri="http://schemas.openxmlformats.org/drawingml/2006/table">
            <a:tbl>
              <a:tblPr/>
              <a:tblGrid>
                <a:gridCol w="3978993"/>
                <a:gridCol w="4301407"/>
              </a:tblGrid>
              <a:tr h="2066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i="1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Matematics</a:t>
                      </a:r>
                      <a:r>
                        <a:rPr lang="hu-HU" sz="2400" i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hu-HU" sz="2400" i="1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performances</a:t>
                      </a:r>
                      <a:r>
                        <a:rPr lang="hu-HU" sz="2400" i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2400" i="1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by</a:t>
                      </a:r>
                      <a:r>
                        <a:rPr lang="hu-HU" sz="2400" i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2400" i="1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hu-HU" sz="2400" i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2400" i="1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rate</a:t>
                      </a:r>
                      <a:r>
                        <a:rPr lang="hu-HU" sz="2400" i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of Roma </a:t>
                      </a:r>
                      <a:r>
                        <a:rPr lang="hu-HU" sz="2400" i="1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students</a:t>
                      </a:r>
                      <a:endParaRPr lang="hu-HU" sz="2400" i="1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i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(8. </a:t>
                      </a:r>
                      <a:r>
                        <a:rPr lang="hu-HU" sz="2400" i="1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grade</a:t>
                      </a:r>
                      <a:r>
                        <a:rPr lang="hu-HU" sz="2400" i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hu-HU" sz="2400" i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2009)</a:t>
                      </a:r>
                      <a:endParaRPr lang="hu-H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i="1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Reading</a:t>
                      </a:r>
                      <a:r>
                        <a:rPr lang="hu-HU" sz="2400" i="1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2400" i="1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performances</a:t>
                      </a:r>
                      <a:r>
                        <a:rPr lang="hu-HU" sz="2400" i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2400" i="1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by</a:t>
                      </a:r>
                      <a:r>
                        <a:rPr lang="hu-HU" sz="2400" i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2400" i="1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hu-HU" sz="2400" i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2400" i="1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rate</a:t>
                      </a:r>
                      <a:r>
                        <a:rPr lang="hu-HU" sz="2400" i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of Roma </a:t>
                      </a:r>
                      <a:r>
                        <a:rPr lang="hu-HU" sz="2400" i="1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students</a:t>
                      </a:r>
                      <a:endParaRPr lang="hu-HU" sz="2400" i="1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i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(8. </a:t>
                      </a:r>
                      <a:r>
                        <a:rPr lang="hu-HU" sz="2400" i="1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grade</a:t>
                      </a:r>
                      <a:r>
                        <a:rPr lang="hu-HU" sz="2400" i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, 2009)</a:t>
                      </a:r>
                      <a:endParaRPr lang="hu-H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6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Diagram 4"/>
          <p:cNvGraphicFramePr>
            <a:graphicFrameLocks/>
          </p:cNvGraphicFramePr>
          <p:nvPr/>
        </p:nvGraphicFramePr>
        <p:xfrm>
          <a:off x="323528" y="2780928"/>
          <a:ext cx="3729656" cy="3524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 5"/>
          <p:cNvGraphicFramePr>
            <a:graphicFrameLocks/>
          </p:cNvGraphicFramePr>
          <p:nvPr/>
        </p:nvGraphicFramePr>
        <p:xfrm>
          <a:off x="4427984" y="2708920"/>
          <a:ext cx="4176464" cy="3668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282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Travellers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 descr="E:\MTAKI\konferencia\krakko_2015_jul_15\travel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08920"/>
            <a:ext cx="4521426" cy="278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63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sz="4000" smtClean="0"/>
              <a:t>Influencing factors of reading competencies</a:t>
            </a:r>
          </a:p>
        </p:txBody>
      </p:sp>
      <p:sp>
        <p:nvSpPr>
          <p:cNvPr id="2253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altLang="hu-HU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92375"/>
            <a:ext cx="82073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46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936625"/>
          </a:xfrm>
        </p:spPr>
        <p:txBody>
          <a:bodyPr>
            <a:normAutofit/>
          </a:bodyPr>
          <a:lstStyle/>
          <a:p>
            <a:r>
              <a:rPr lang="hu-HU" altLang="hu-HU" sz="3600" b="1" dirty="0" err="1" smtClean="0"/>
              <a:t>Types</a:t>
            </a:r>
            <a:r>
              <a:rPr lang="hu-HU" altLang="hu-HU" sz="3600" b="1" dirty="0" smtClean="0"/>
              <a:t> of </a:t>
            </a:r>
            <a:r>
              <a:rPr lang="hu-HU" altLang="hu-HU" sz="3600" b="1" dirty="0" err="1" smtClean="0"/>
              <a:t>Segregation</a:t>
            </a:r>
            <a:endParaRPr lang="hu-HU" altLang="hu-HU" sz="3600" b="1" dirty="0" smtClean="0"/>
          </a:p>
        </p:txBody>
      </p:sp>
      <p:sp>
        <p:nvSpPr>
          <p:cNvPr id="23555" name="Tartalom helye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76726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</a:pPr>
            <a:r>
              <a:rPr lang="hu-HU" altLang="hu-HU" dirty="0" err="1" smtClean="0"/>
              <a:t>Territorial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segregation</a:t>
            </a:r>
            <a:endParaRPr lang="hu-HU" altLang="hu-HU" dirty="0" smtClean="0"/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</a:pPr>
            <a:endParaRPr lang="hu-HU" altLang="hu-HU" dirty="0" smtClean="0"/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</a:pPr>
            <a:r>
              <a:rPr lang="hu-HU" altLang="hu-HU" dirty="0" err="1" smtClean="0"/>
              <a:t>Segregation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between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schools</a:t>
            </a:r>
            <a:endParaRPr lang="hu-HU" altLang="hu-HU" dirty="0" smtClean="0"/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</a:pPr>
            <a:endParaRPr lang="hu-HU" altLang="hu-HU" dirty="0" smtClean="0"/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</a:pPr>
            <a:r>
              <a:rPr lang="hu-HU" altLang="hu-HU" dirty="0" err="1" smtClean="0"/>
              <a:t>Segregation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within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schools</a:t>
            </a:r>
            <a:r>
              <a:rPr lang="hu-HU" altLang="hu-HU" dirty="0" smtClean="0"/>
              <a:t>:</a:t>
            </a:r>
          </a:p>
          <a:p>
            <a:pPr lvl="2" eaLnBrk="1" hangingPunct="1"/>
            <a:r>
              <a:rPr lang="hu-HU" altLang="hu-HU" sz="2400" dirty="0" err="1" smtClean="0"/>
              <a:t>Special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classes</a:t>
            </a:r>
            <a:endParaRPr lang="hu-HU" altLang="hu-HU" sz="2400" dirty="0" smtClean="0"/>
          </a:p>
          <a:p>
            <a:pPr lvl="2" eaLnBrk="1" hangingPunct="1"/>
            <a:r>
              <a:rPr lang="hu-HU" altLang="hu-HU" sz="2400" dirty="0" err="1" smtClean="0"/>
              <a:t>Remedial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classes</a:t>
            </a:r>
            <a:endParaRPr lang="hu-HU" altLang="hu-HU" sz="2400" dirty="0" smtClean="0"/>
          </a:p>
          <a:p>
            <a:pPr lvl="2" eaLnBrk="1" hangingPunct="1"/>
            <a:r>
              <a:rPr lang="hu-HU" altLang="hu-HU" sz="2400" dirty="0" err="1" smtClean="0"/>
              <a:t>Elite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classes</a:t>
            </a:r>
            <a:endParaRPr lang="hu-HU" altLang="hu-HU" sz="2400" dirty="0" smtClean="0"/>
          </a:p>
          <a:p>
            <a:pPr lvl="2" eaLnBrk="1" hangingPunct="1">
              <a:buFont typeface="Wingdings 2" pitchFamily="18" charset="2"/>
              <a:buNone/>
            </a:pPr>
            <a:endParaRPr lang="hu-HU" altLang="hu-HU" dirty="0" smtClean="0"/>
          </a:p>
          <a:p>
            <a:pPr>
              <a:buFont typeface="Wingdings 2" pitchFamily="18" charset="2"/>
              <a:buNone/>
            </a:pPr>
            <a:r>
              <a:rPr lang="hu-HU" altLang="hu-HU" dirty="0" err="1" smtClean="0"/>
              <a:t>Special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schools</a:t>
            </a:r>
            <a:endParaRPr lang="hu-HU" altLang="hu-HU" dirty="0" smtClean="0"/>
          </a:p>
          <a:p>
            <a:pPr>
              <a:buFont typeface="Wingdings 2" pitchFamily="18" charset="2"/>
              <a:buNone/>
            </a:pPr>
            <a:endParaRPr lang="hu-HU" altLang="hu-HU" dirty="0" smtClean="0"/>
          </a:p>
          <a:p>
            <a:pPr>
              <a:buFont typeface="Wingdings 2" pitchFamily="18" charset="2"/>
              <a:buNone/>
            </a:pPr>
            <a:r>
              <a:rPr lang="hu-HU" altLang="hu-HU" dirty="0" smtClean="0"/>
              <a:t>„</a:t>
            </a:r>
            <a:r>
              <a:rPr lang="hu-HU" altLang="hu-HU" dirty="0" err="1" smtClean="0"/>
              <a:t>Study-at-home</a:t>
            </a:r>
            <a:r>
              <a:rPr lang="hu-HU" altLang="hu-HU" dirty="0" smtClean="0"/>
              <a:t>” </a:t>
            </a:r>
            <a:r>
              <a:rPr lang="hu-HU" altLang="hu-HU" dirty="0" err="1" smtClean="0"/>
              <a:t>schools</a:t>
            </a:r>
            <a:r>
              <a:rPr lang="hu-HU" altLang="hu-HU" dirty="0" smtClean="0"/>
              <a:t> (</a:t>
            </a:r>
            <a:r>
              <a:rPr lang="hu-HU" altLang="hu-HU" dirty="0" err="1" smtClean="0"/>
              <a:t>private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students</a:t>
            </a:r>
            <a:r>
              <a:rPr lang="hu-HU" altLang="hu-HU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9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altLang="hu-HU" sz="3600" b="1" dirty="0">
                <a:cs typeface="Arial" pitchFamily="34" charset="0"/>
              </a:rPr>
              <a:t>S</a:t>
            </a:r>
            <a:r>
              <a:rPr lang="en-GB" altLang="hu-HU" sz="3600" b="1" dirty="0" err="1">
                <a:cs typeface="Arial" pitchFamily="34" charset="0"/>
              </a:rPr>
              <a:t>egregated</a:t>
            </a:r>
            <a:r>
              <a:rPr lang="en-GB" altLang="hu-HU" sz="3600" b="1" dirty="0">
                <a:cs typeface="Arial" pitchFamily="34" charset="0"/>
              </a:rPr>
              <a:t> schools: homogeneous school composition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Clr>
                <a:srgbClr val="000000"/>
              </a:buClr>
            </a:pPr>
            <a:r>
              <a:rPr lang="en-GB" altLang="hu-HU" dirty="0">
                <a:cs typeface="Arial" pitchFamily="34" charset="0"/>
              </a:rPr>
              <a:t>residential segregation</a:t>
            </a:r>
          </a:p>
          <a:p>
            <a:pPr>
              <a:lnSpc>
                <a:spcPct val="80000"/>
              </a:lnSpc>
              <a:buClr>
                <a:srgbClr val="000000"/>
              </a:buClr>
            </a:pPr>
            <a:endParaRPr lang="hu-HU" altLang="hu-HU" dirty="0"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rgbClr val="000000"/>
              </a:buClr>
            </a:pPr>
            <a:r>
              <a:rPr lang="en-GB" altLang="hu-HU" dirty="0">
                <a:cs typeface="Arial" pitchFamily="34" charset="0"/>
              </a:rPr>
              <a:t>demographic processes</a:t>
            </a:r>
            <a:r>
              <a:rPr lang="hu-HU" altLang="hu-HU" dirty="0">
                <a:cs typeface="Arial" pitchFamily="34" charset="0"/>
              </a:rPr>
              <a:t> (</a:t>
            </a:r>
            <a:r>
              <a:rPr lang="hu-HU" altLang="hu-HU" dirty="0" err="1">
                <a:cs typeface="Arial" pitchFamily="34" charset="0"/>
              </a:rPr>
              <a:t>voluntary</a:t>
            </a:r>
            <a:r>
              <a:rPr lang="hu-HU" altLang="hu-HU" dirty="0">
                <a:cs typeface="Arial" pitchFamily="34" charset="0"/>
              </a:rPr>
              <a:t> vs. </a:t>
            </a:r>
            <a:r>
              <a:rPr lang="hu-HU" altLang="hu-HU" dirty="0" err="1">
                <a:cs typeface="Arial" pitchFamily="34" charset="0"/>
              </a:rPr>
              <a:t>non-voluntary</a:t>
            </a:r>
            <a:r>
              <a:rPr lang="hu-HU" altLang="hu-HU" dirty="0">
                <a:cs typeface="Arial" pitchFamily="34" charset="0"/>
              </a:rPr>
              <a:t> </a:t>
            </a:r>
            <a:r>
              <a:rPr lang="hu-HU" altLang="hu-HU" dirty="0" err="1">
                <a:cs typeface="Arial" pitchFamily="34" charset="0"/>
              </a:rPr>
              <a:t>segregation</a:t>
            </a:r>
            <a:r>
              <a:rPr lang="hu-HU" altLang="hu-HU" dirty="0">
                <a:cs typeface="Arial" pitchFamily="34" charset="0"/>
              </a:rPr>
              <a:t>)</a:t>
            </a:r>
            <a:endParaRPr lang="en-GB" altLang="hu-HU" dirty="0"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rgbClr val="000000"/>
              </a:buClr>
            </a:pPr>
            <a:endParaRPr lang="hu-HU" altLang="hu-HU" dirty="0"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rgbClr val="000000"/>
              </a:buClr>
            </a:pPr>
            <a:r>
              <a:rPr lang="en-GB" altLang="hu-HU" dirty="0">
                <a:cs typeface="Arial" pitchFamily="34" charset="0"/>
              </a:rPr>
              <a:t>more advantaged students leaving the schools</a:t>
            </a:r>
          </a:p>
          <a:p>
            <a:pPr>
              <a:lnSpc>
                <a:spcPct val="80000"/>
              </a:lnSpc>
              <a:buClr>
                <a:srgbClr val="000000"/>
              </a:buClr>
            </a:pPr>
            <a:endParaRPr lang="hu-HU" altLang="hu-HU" dirty="0"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rgbClr val="000000"/>
              </a:buClr>
            </a:pPr>
            <a:r>
              <a:rPr lang="en-GB" altLang="hu-HU" dirty="0">
                <a:cs typeface="Arial" pitchFamily="34" charset="0"/>
              </a:rPr>
              <a:t>discriminatory practices: creation of Roma-only schools, channelling of disadvantaged children into special schools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6529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/>
          <a:lstStyle/>
          <a:p>
            <a:r>
              <a:rPr lang="hu-HU" b="1" dirty="0" smtClean="0"/>
              <a:t>European </a:t>
            </a:r>
            <a:r>
              <a:rPr lang="hu-HU" b="1" dirty="0" err="1" smtClean="0"/>
              <a:t>perspective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2344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EU Framework for National Roma Integration Strategies up to 2020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r>
              <a:rPr lang="hu-HU" sz="2300" dirty="0" smtClean="0"/>
              <a:t>European </a:t>
            </a:r>
            <a:r>
              <a:rPr lang="hu-HU" sz="2300" dirty="0" err="1" smtClean="0"/>
              <a:t>Commission</a:t>
            </a:r>
            <a:r>
              <a:rPr lang="hu-HU" sz="2300" dirty="0" smtClean="0"/>
              <a:t>, 2011</a:t>
            </a:r>
          </a:p>
          <a:p>
            <a:r>
              <a:rPr lang="en-US" sz="2300" dirty="0" smtClean="0"/>
              <a:t>Many </a:t>
            </a:r>
            <a:r>
              <a:rPr lang="en-US" sz="2300" dirty="0"/>
              <a:t>of the estimated </a:t>
            </a:r>
            <a:r>
              <a:rPr lang="en-US" sz="2300" b="1" i="1" dirty="0"/>
              <a:t>10-12 </a:t>
            </a:r>
            <a:r>
              <a:rPr lang="en-US" sz="2300" b="1" i="1" dirty="0" smtClean="0"/>
              <a:t>million </a:t>
            </a:r>
            <a:r>
              <a:rPr lang="en-US" sz="2300" b="1" i="1" dirty="0"/>
              <a:t>Roma</a:t>
            </a:r>
            <a:r>
              <a:rPr lang="en-US" sz="2300" dirty="0"/>
              <a:t> in Europe face prejudice, </a:t>
            </a:r>
            <a:r>
              <a:rPr lang="en-US" sz="2300" dirty="0" smtClean="0"/>
              <a:t>intolerance,</a:t>
            </a:r>
            <a:r>
              <a:rPr lang="hu-HU" sz="2300" dirty="0" smtClean="0"/>
              <a:t> </a:t>
            </a:r>
            <a:r>
              <a:rPr lang="en-US" sz="2300" dirty="0" smtClean="0"/>
              <a:t>discrimination </a:t>
            </a:r>
            <a:r>
              <a:rPr lang="en-US" sz="2300" dirty="0"/>
              <a:t>and social exclusion in their daily </a:t>
            </a:r>
            <a:r>
              <a:rPr lang="en-US" sz="2300" dirty="0" smtClean="0"/>
              <a:t>lives</a:t>
            </a:r>
            <a:endParaRPr lang="hu-HU" sz="2300" dirty="0" smtClean="0"/>
          </a:p>
          <a:p>
            <a:r>
              <a:rPr lang="en-US" sz="2300" dirty="0"/>
              <a:t>This EU Framework seeks to make a tangible difference to Roma people's lives. It is </a:t>
            </a:r>
            <a:r>
              <a:rPr lang="en-US" sz="2300" dirty="0" smtClean="0"/>
              <a:t>the</a:t>
            </a:r>
            <a:r>
              <a:rPr lang="hu-HU" sz="2300" dirty="0" smtClean="0"/>
              <a:t> </a:t>
            </a:r>
            <a:r>
              <a:rPr lang="en-US" sz="2300" dirty="0" smtClean="0"/>
              <a:t>EU's </a:t>
            </a:r>
            <a:r>
              <a:rPr lang="en-US" sz="2300" dirty="0"/>
              <a:t>response to the current situation and </a:t>
            </a:r>
            <a:r>
              <a:rPr lang="en-US" sz="2300" b="1" i="1" dirty="0"/>
              <a:t>does not replace Member States' </a:t>
            </a:r>
            <a:r>
              <a:rPr lang="en-US" sz="2300" b="1" i="1" dirty="0" smtClean="0"/>
              <a:t>primary</a:t>
            </a:r>
            <a:r>
              <a:rPr lang="hu-HU" sz="2300" b="1" i="1" dirty="0" smtClean="0"/>
              <a:t> </a:t>
            </a:r>
            <a:r>
              <a:rPr lang="en-US" sz="2300" b="1" i="1" dirty="0" smtClean="0"/>
              <a:t>responsibility </a:t>
            </a:r>
            <a:r>
              <a:rPr lang="en-US" sz="2300" dirty="0"/>
              <a:t>in this regard. </a:t>
            </a:r>
            <a:endParaRPr lang="hu-HU" sz="2300" dirty="0" smtClean="0"/>
          </a:p>
          <a:p>
            <a:r>
              <a:rPr lang="en-US" sz="2300" dirty="0" smtClean="0"/>
              <a:t>With </a:t>
            </a:r>
            <a:r>
              <a:rPr lang="en-US" sz="2300" dirty="0"/>
              <a:t>this EU Framework, the European </a:t>
            </a:r>
            <a:r>
              <a:rPr lang="en-US" sz="2300" dirty="0" smtClean="0"/>
              <a:t>Commission</a:t>
            </a:r>
            <a:r>
              <a:rPr lang="hu-HU" sz="2300" dirty="0" smtClean="0"/>
              <a:t> </a:t>
            </a:r>
            <a:r>
              <a:rPr lang="en-US" sz="2300" dirty="0" smtClean="0"/>
              <a:t>encourages </a:t>
            </a:r>
            <a:r>
              <a:rPr lang="en-US" sz="2300" dirty="0"/>
              <a:t>Member States, in proportion to the size of the Roma population living </a:t>
            </a:r>
            <a:r>
              <a:rPr lang="en-US" sz="2300" dirty="0" smtClean="0"/>
              <a:t>in</a:t>
            </a:r>
            <a:r>
              <a:rPr lang="hu-HU" sz="2300" dirty="0" smtClean="0"/>
              <a:t> </a:t>
            </a:r>
            <a:r>
              <a:rPr lang="en-US" sz="2300" dirty="0" smtClean="0"/>
              <a:t>their territories </a:t>
            </a:r>
            <a:r>
              <a:rPr lang="en-US" sz="2300" dirty="0"/>
              <a:t>and taking into account their different starting points, to adopt or </a:t>
            </a:r>
            <a:r>
              <a:rPr lang="en-US" sz="2300" dirty="0" smtClean="0"/>
              <a:t>to</a:t>
            </a:r>
            <a:r>
              <a:rPr lang="hu-HU" sz="2300" dirty="0" smtClean="0"/>
              <a:t> </a:t>
            </a:r>
            <a:r>
              <a:rPr lang="en-US" sz="2300" dirty="0" smtClean="0"/>
              <a:t>develop </a:t>
            </a:r>
            <a:r>
              <a:rPr lang="en-US" sz="2300" dirty="0"/>
              <a:t>further a </a:t>
            </a:r>
            <a:r>
              <a:rPr lang="en-US" sz="2300" b="1" i="1" dirty="0"/>
              <a:t>comprehensive approach to Roma integration </a:t>
            </a:r>
            <a:r>
              <a:rPr lang="en-US" sz="2300" dirty="0"/>
              <a:t>and endorse </a:t>
            </a:r>
            <a:r>
              <a:rPr lang="en-US" sz="2300" dirty="0" smtClean="0"/>
              <a:t>the</a:t>
            </a:r>
            <a:r>
              <a:rPr lang="hu-HU" sz="2300" dirty="0" smtClean="0"/>
              <a:t> </a:t>
            </a:r>
            <a:r>
              <a:rPr lang="hu-HU" sz="2300" dirty="0" err="1" smtClean="0"/>
              <a:t>following</a:t>
            </a:r>
            <a:r>
              <a:rPr lang="hu-HU" sz="2300" dirty="0" smtClean="0"/>
              <a:t> </a:t>
            </a:r>
            <a:r>
              <a:rPr lang="hu-HU" sz="2300" b="1" i="1" dirty="0" err="1"/>
              <a:t>goals</a:t>
            </a:r>
            <a:r>
              <a:rPr lang="hu-HU" sz="2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759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EU NRSI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b="1" dirty="0" smtClean="0"/>
              <a:t>A</a:t>
            </a:r>
            <a:r>
              <a:rPr lang="en-US" b="1" dirty="0" smtClean="0"/>
              <a:t> need for </a:t>
            </a:r>
            <a:r>
              <a:rPr lang="en-US" dirty="0" smtClean="0"/>
              <a:t>a targeted approach: an </a:t>
            </a:r>
            <a:r>
              <a:rPr lang="hu-HU" dirty="0" smtClean="0"/>
              <a:t>EU</a:t>
            </a:r>
            <a:r>
              <a:rPr lang="en-US" dirty="0" smtClean="0"/>
              <a:t> framework for national rom</a:t>
            </a:r>
            <a:r>
              <a:rPr lang="hu-HU" dirty="0" smtClean="0"/>
              <a:t>a </a:t>
            </a:r>
            <a:r>
              <a:rPr lang="hu-HU" dirty="0" err="1" smtClean="0"/>
              <a:t>integration</a:t>
            </a:r>
            <a:r>
              <a:rPr lang="hu-HU" dirty="0" smtClean="0"/>
              <a:t> </a:t>
            </a:r>
            <a:r>
              <a:rPr lang="hu-HU" dirty="0" err="1" smtClean="0"/>
              <a:t>strategies</a:t>
            </a:r>
            <a:endParaRPr lang="hu-HU" dirty="0" smtClean="0"/>
          </a:p>
          <a:p>
            <a:r>
              <a:rPr lang="hu-HU" dirty="0"/>
              <a:t>E</a:t>
            </a:r>
            <a:r>
              <a:rPr lang="en-US" dirty="0" err="1" smtClean="0"/>
              <a:t>xpressing</a:t>
            </a:r>
            <a:r>
              <a:rPr lang="en-US" dirty="0" smtClean="0"/>
              <a:t> the </a:t>
            </a:r>
            <a:r>
              <a:rPr lang="hu-HU" dirty="0" smtClean="0"/>
              <a:t>EU</a:t>
            </a:r>
            <a:r>
              <a:rPr lang="en-US" dirty="0" smtClean="0"/>
              <a:t> ambition: setting </a:t>
            </a:r>
            <a:r>
              <a:rPr lang="hu-HU" b="1" dirty="0" err="1"/>
              <a:t>R</a:t>
            </a:r>
            <a:r>
              <a:rPr lang="en-US" b="1" dirty="0" err="1" smtClean="0"/>
              <a:t>oma</a:t>
            </a:r>
            <a:r>
              <a:rPr lang="en-US" b="1" dirty="0" smtClean="0"/>
              <a:t> integration goals</a:t>
            </a:r>
            <a:endParaRPr lang="hu-HU" b="1" dirty="0" smtClean="0"/>
          </a:p>
          <a:p>
            <a:pPr lvl="1"/>
            <a:r>
              <a:rPr lang="en-US" b="1" dirty="0" smtClean="0"/>
              <a:t>Access </a:t>
            </a:r>
            <a:r>
              <a:rPr lang="en-US" b="1" dirty="0"/>
              <a:t>to education</a:t>
            </a:r>
            <a:r>
              <a:rPr lang="en-US" dirty="0"/>
              <a:t>: </a:t>
            </a:r>
            <a:r>
              <a:rPr lang="en-US" i="1" dirty="0"/>
              <a:t>Ensure that all Roma children complete at least primary </a:t>
            </a:r>
            <a:r>
              <a:rPr lang="en-US" i="1" dirty="0" smtClean="0"/>
              <a:t>school</a:t>
            </a:r>
            <a:r>
              <a:rPr lang="hu-HU" i="1" dirty="0" smtClean="0"/>
              <a:t> </a:t>
            </a:r>
          </a:p>
          <a:p>
            <a:pPr lvl="1"/>
            <a:r>
              <a:rPr lang="en-US" b="1" dirty="0" smtClean="0"/>
              <a:t>Access </a:t>
            </a:r>
            <a:r>
              <a:rPr lang="en-US" b="1" dirty="0"/>
              <a:t>to employment</a:t>
            </a:r>
            <a:r>
              <a:rPr lang="en-US" dirty="0"/>
              <a:t>: </a:t>
            </a:r>
            <a:r>
              <a:rPr lang="en-US" i="1" dirty="0"/>
              <a:t>Cut the employment gap between Roma and the rest of </a:t>
            </a:r>
            <a:r>
              <a:rPr lang="en-US" i="1" dirty="0" smtClean="0"/>
              <a:t>the</a:t>
            </a:r>
            <a:r>
              <a:rPr lang="hu-HU" i="1" dirty="0" smtClean="0"/>
              <a:t> </a:t>
            </a:r>
            <a:r>
              <a:rPr lang="hu-HU" i="1" dirty="0" err="1" smtClean="0"/>
              <a:t>population</a:t>
            </a:r>
            <a:endParaRPr lang="hu-HU" i="1" dirty="0"/>
          </a:p>
          <a:p>
            <a:pPr lvl="1"/>
            <a:r>
              <a:rPr lang="en-US" b="1" dirty="0" smtClean="0"/>
              <a:t>Access </a:t>
            </a:r>
            <a:r>
              <a:rPr lang="en-US" b="1" dirty="0"/>
              <a:t>to healthcare</a:t>
            </a:r>
            <a:r>
              <a:rPr lang="en-US" dirty="0"/>
              <a:t>: </a:t>
            </a:r>
            <a:r>
              <a:rPr lang="en-US" i="1" dirty="0"/>
              <a:t>Reduce the gap in health status between the Roma and the rest </a:t>
            </a:r>
            <a:r>
              <a:rPr lang="en-US" i="1" dirty="0" smtClean="0"/>
              <a:t>of</a:t>
            </a:r>
            <a:r>
              <a:rPr lang="hu-HU" i="1" dirty="0" smtClean="0"/>
              <a:t> </a:t>
            </a:r>
            <a:r>
              <a:rPr lang="hu-HU" i="1" dirty="0" err="1" smtClean="0"/>
              <a:t>the</a:t>
            </a:r>
            <a:r>
              <a:rPr lang="hu-HU" i="1" dirty="0" smtClean="0"/>
              <a:t> </a:t>
            </a:r>
            <a:r>
              <a:rPr lang="hu-HU" i="1" dirty="0" err="1" smtClean="0"/>
              <a:t>population</a:t>
            </a:r>
            <a:endParaRPr lang="hu-HU" i="1" dirty="0" smtClean="0"/>
          </a:p>
          <a:p>
            <a:pPr lvl="1"/>
            <a:r>
              <a:rPr lang="en-US" b="1" dirty="0" smtClean="0"/>
              <a:t>Access </a:t>
            </a:r>
            <a:r>
              <a:rPr lang="en-US" b="1" dirty="0"/>
              <a:t>to housing and essential services</a:t>
            </a:r>
            <a:r>
              <a:rPr lang="en-US" dirty="0"/>
              <a:t>: </a:t>
            </a:r>
            <a:r>
              <a:rPr lang="en-US" i="1" dirty="0"/>
              <a:t>Close the gap between the share of Roma </a:t>
            </a:r>
            <a:r>
              <a:rPr lang="en-US" i="1" dirty="0" smtClean="0"/>
              <a:t>with</a:t>
            </a:r>
            <a:r>
              <a:rPr lang="hu-HU" i="1" dirty="0" smtClean="0"/>
              <a:t> </a:t>
            </a:r>
            <a:r>
              <a:rPr lang="en-US" i="1" dirty="0" smtClean="0"/>
              <a:t>access </a:t>
            </a:r>
            <a:r>
              <a:rPr lang="en-US" i="1" dirty="0"/>
              <a:t>to housing and to public utilities (such as water, electricity and gas) and that </a:t>
            </a:r>
            <a:r>
              <a:rPr lang="en-US" i="1" dirty="0" smtClean="0"/>
              <a:t>of</a:t>
            </a:r>
            <a:r>
              <a:rPr lang="hu-HU" i="1" dirty="0" smtClean="0"/>
              <a:t> </a:t>
            </a:r>
            <a:r>
              <a:rPr lang="en-US" i="1" dirty="0" smtClean="0"/>
              <a:t>the </a:t>
            </a:r>
            <a:r>
              <a:rPr lang="en-US" i="1" dirty="0"/>
              <a:t>rest of the population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0799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EU NRSI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N</a:t>
            </a:r>
            <a:r>
              <a:rPr lang="en-US" dirty="0" err="1" smtClean="0"/>
              <a:t>ational</a:t>
            </a:r>
            <a:r>
              <a:rPr lang="en-US" dirty="0" smtClean="0"/>
              <a:t> </a:t>
            </a:r>
            <a:r>
              <a:rPr lang="en-US" dirty="0" err="1" smtClean="0"/>
              <a:t>roma</a:t>
            </a:r>
            <a:r>
              <a:rPr lang="en-US" dirty="0" smtClean="0"/>
              <a:t> integration strategies: </a:t>
            </a:r>
            <a:r>
              <a:rPr lang="en-US" b="1" dirty="0" smtClean="0"/>
              <a:t>a clear policy commitment</a:t>
            </a:r>
            <a:r>
              <a:rPr lang="hu-HU" b="1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member</a:t>
            </a:r>
            <a:r>
              <a:rPr lang="hu-HU" dirty="0" smtClean="0"/>
              <a:t> </a:t>
            </a:r>
            <a:r>
              <a:rPr lang="hu-HU" dirty="0" err="1" smtClean="0"/>
              <a:t>states</a:t>
            </a:r>
            <a:endParaRPr lang="hu-HU" dirty="0" smtClean="0"/>
          </a:p>
          <a:p>
            <a:r>
              <a:rPr lang="hu-HU" dirty="0" smtClean="0"/>
              <a:t>A</a:t>
            </a:r>
            <a:r>
              <a:rPr lang="en-US" dirty="0" err="1" smtClean="0"/>
              <a:t>chieving</a:t>
            </a:r>
            <a:r>
              <a:rPr lang="en-US" dirty="0" smtClean="0"/>
              <a:t> </a:t>
            </a:r>
            <a:r>
              <a:rPr lang="en-US" b="1" dirty="0" smtClean="0"/>
              <a:t>concrete results </a:t>
            </a:r>
            <a:r>
              <a:rPr lang="en-US" dirty="0" smtClean="0"/>
              <a:t>for </a:t>
            </a:r>
            <a:r>
              <a:rPr lang="hu-HU" dirty="0" err="1"/>
              <a:t>R</a:t>
            </a:r>
            <a:r>
              <a:rPr lang="en-US" dirty="0" err="1" smtClean="0"/>
              <a:t>oma</a:t>
            </a:r>
            <a:r>
              <a:rPr lang="en-US" dirty="0" smtClean="0"/>
              <a:t> people</a:t>
            </a:r>
            <a:endParaRPr lang="hu-HU" dirty="0" smtClean="0"/>
          </a:p>
          <a:p>
            <a:r>
              <a:rPr lang="hu-HU" dirty="0"/>
              <a:t>P</a:t>
            </a:r>
            <a:r>
              <a:rPr lang="en-US" dirty="0" err="1" smtClean="0"/>
              <a:t>romoting</a:t>
            </a:r>
            <a:r>
              <a:rPr lang="en-US" dirty="0" smtClean="0"/>
              <a:t> </a:t>
            </a:r>
            <a:r>
              <a:rPr lang="en-US" dirty="0" err="1" smtClean="0"/>
              <a:t>roma</a:t>
            </a:r>
            <a:r>
              <a:rPr lang="en-US" dirty="0" smtClean="0"/>
              <a:t> integration </a:t>
            </a:r>
            <a:r>
              <a:rPr lang="en-US" b="1" dirty="0" smtClean="0"/>
              <a:t>beyond the </a:t>
            </a:r>
            <a:r>
              <a:rPr lang="hu-HU" b="1" dirty="0" smtClean="0"/>
              <a:t>EU</a:t>
            </a:r>
            <a:r>
              <a:rPr lang="en-US" dirty="0" smtClean="0"/>
              <a:t>: the particular situation</a:t>
            </a:r>
            <a:r>
              <a:rPr lang="hu-HU" dirty="0" smtClean="0"/>
              <a:t> of </a:t>
            </a:r>
            <a:r>
              <a:rPr lang="hu-HU" dirty="0" err="1" smtClean="0"/>
              <a:t>enlargement</a:t>
            </a:r>
            <a:r>
              <a:rPr lang="hu-HU" dirty="0" smtClean="0"/>
              <a:t> </a:t>
            </a:r>
            <a:r>
              <a:rPr lang="hu-HU" dirty="0" err="1" smtClean="0"/>
              <a:t>countries</a:t>
            </a:r>
            <a:endParaRPr lang="hu-HU" dirty="0" smtClean="0"/>
          </a:p>
          <a:p>
            <a:r>
              <a:rPr lang="hu-HU" dirty="0"/>
              <a:t>E</a:t>
            </a:r>
            <a:r>
              <a:rPr lang="en-US" dirty="0" err="1" smtClean="0"/>
              <a:t>mpowering</a:t>
            </a:r>
            <a:r>
              <a:rPr lang="en-US" dirty="0" smtClean="0"/>
              <a:t> </a:t>
            </a:r>
            <a:r>
              <a:rPr lang="en-US" b="1" dirty="0" smtClean="0"/>
              <a:t>civil society</a:t>
            </a:r>
            <a:r>
              <a:rPr lang="en-US" dirty="0" smtClean="0"/>
              <a:t>: a stronger role for the </a:t>
            </a:r>
            <a:r>
              <a:rPr lang="en-US" dirty="0" err="1" smtClean="0"/>
              <a:t>european</a:t>
            </a:r>
            <a:r>
              <a:rPr lang="en-US" dirty="0" smtClean="0"/>
              <a:t> platform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roma </a:t>
            </a:r>
            <a:r>
              <a:rPr lang="hu-HU" dirty="0" err="1" smtClean="0"/>
              <a:t>inclusion</a:t>
            </a:r>
            <a:endParaRPr lang="hu-HU" dirty="0" smtClean="0"/>
          </a:p>
          <a:p>
            <a:r>
              <a:rPr lang="hu-HU" dirty="0"/>
              <a:t>M</a:t>
            </a:r>
            <a:r>
              <a:rPr lang="en-US" dirty="0" err="1" smtClean="0"/>
              <a:t>easuring</a:t>
            </a:r>
            <a:r>
              <a:rPr lang="en-US" dirty="0" smtClean="0"/>
              <a:t> progress: putting in place a robust </a:t>
            </a:r>
            <a:r>
              <a:rPr lang="en-US" b="1" dirty="0" smtClean="0"/>
              <a:t>monitoring system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65606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b="1" dirty="0" err="1"/>
              <a:t>Conclusions</a:t>
            </a:r>
            <a:r>
              <a:rPr lang="hu-HU" altLang="hu-HU" b="1" dirty="0"/>
              <a:t>, </a:t>
            </a:r>
            <a:r>
              <a:rPr lang="hu-HU" altLang="hu-HU" b="1" dirty="0" err="1"/>
              <a:t>final</a:t>
            </a:r>
            <a:r>
              <a:rPr lang="hu-HU" altLang="hu-HU" b="1" dirty="0"/>
              <a:t> </a:t>
            </a:r>
            <a:r>
              <a:rPr lang="hu-HU" altLang="hu-HU" b="1" dirty="0" err="1"/>
              <a:t>messages</a:t>
            </a:r>
            <a:r>
              <a:rPr lang="hu-HU" altLang="hu-HU" dirty="0"/>
              <a:t/>
            </a:r>
            <a:br>
              <a:rPr lang="hu-HU" alt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40000" lnSpcReduction="2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u-HU" sz="4500" dirty="0" smtClean="0"/>
              <a:t>Roma: </a:t>
            </a:r>
            <a:r>
              <a:rPr lang="hu-HU" sz="4500" b="1" i="1" dirty="0" smtClean="0"/>
              <a:t>enigma </a:t>
            </a:r>
            <a:r>
              <a:rPr lang="hu-HU" sz="4500" b="1" i="1" dirty="0"/>
              <a:t>of </a:t>
            </a:r>
            <a:r>
              <a:rPr lang="hu-HU" sz="4500" b="1" i="1" dirty="0" err="1"/>
              <a:t>recent</a:t>
            </a:r>
            <a:r>
              <a:rPr lang="hu-HU" sz="4500" b="1" i="1" dirty="0"/>
              <a:t> </a:t>
            </a:r>
            <a:r>
              <a:rPr lang="hu-HU" sz="4500" b="1" i="1" dirty="0" err="1"/>
              <a:t>history</a:t>
            </a:r>
            <a:r>
              <a:rPr lang="hu-HU" sz="4500" dirty="0"/>
              <a:t> </a:t>
            </a:r>
            <a:endParaRPr lang="hu-HU" sz="45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hu-HU" sz="45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u-HU" sz="4500" dirty="0" err="1" smtClean="0"/>
              <a:t>Social</a:t>
            </a:r>
            <a:r>
              <a:rPr lang="hu-HU" sz="4500" dirty="0" smtClean="0"/>
              <a:t> </a:t>
            </a:r>
            <a:r>
              <a:rPr lang="hu-HU" sz="4500" b="1" i="1" dirty="0" err="1" smtClean="0"/>
              <a:t>integration</a:t>
            </a:r>
            <a:r>
              <a:rPr lang="hu-HU" sz="4500" b="1" i="1" dirty="0" smtClean="0"/>
              <a:t> </a:t>
            </a:r>
            <a:r>
              <a:rPr lang="hu-HU" sz="4500" dirty="0" err="1" smtClean="0"/>
              <a:t>could</a:t>
            </a:r>
            <a:r>
              <a:rPr lang="hu-HU" sz="4500" dirty="0" smtClean="0"/>
              <a:t> </a:t>
            </a:r>
            <a:r>
              <a:rPr lang="hu-HU" sz="4500" dirty="0" err="1" smtClean="0"/>
              <a:t>have</a:t>
            </a:r>
            <a:r>
              <a:rPr lang="hu-HU" sz="4500" dirty="0" smtClean="0"/>
              <a:t> </a:t>
            </a:r>
            <a:r>
              <a:rPr lang="hu-HU" sz="4500" dirty="0" err="1" smtClean="0"/>
              <a:t>many</a:t>
            </a:r>
            <a:r>
              <a:rPr lang="hu-HU" sz="4500" dirty="0" smtClean="0"/>
              <a:t> </a:t>
            </a:r>
            <a:r>
              <a:rPr lang="hu-HU" sz="4500" dirty="0" err="1" smtClean="0"/>
              <a:t>meanings</a:t>
            </a:r>
            <a:r>
              <a:rPr lang="hu-HU" sz="4500" dirty="0" smtClean="0"/>
              <a:t>: </a:t>
            </a:r>
            <a:r>
              <a:rPr lang="hu-HU" sz="4500" dirty="0" err="1" smtClean="0"/>
              <a:t>to</a:t>
            </a:r>
            <a:r>
              <a:rPr lang="hu-HU" sz="4500" dirty="0" smtClean="0"/>
              <a:t> be </a:t>
            </a:r>
            <a:r>
              <a:rPr lang="hu-HU" sz="4500" dirty="0" err="1" smtClean="0"/>
              <a:t>good</a:t>
            </a:r>
            <a:r>
              <a:rPr lang="hu-HU" sz="4500" dirty="0" smtClean="0"/>
              <a:t> </a:t>
            </a:r>
            <a:r>
              <a:rPr lang="hu-HU" sz="4500" dirty="0" err="1" smtClean="0"/>
              <a:t>citizen</a:t>
            </a:r>
            <a:r>
              <a:rPr lang="hu-HU" sz="4500" dirty="0" smtClean="0"/>
              <a:t> </a:t>
            </a:r>
            <a:r>
              <a:rPr lang="hu-HU" sz="4500" dirty="0" err="1" smtClean="0"/>
              <a:t>or</a:t>
            </a:r>
            <a:r>
              <a:rPr lang="hu-HU" sz="4500" dirty="0" smtClean="0"/>
              <a:t> human being, </a:t>
            </a:r>
            <a:r>
              <a:rPr lang="hu-HU" sz="4500" dirty="0" err="1" smtClean="0"/>
              <a:t>full</a:t>
            </a:r>
            <a:r>
              <a:rPr lang="hu-HU" sz="4500" dirty="0" smtClean="0"/>
              <a:t> </a:t>
            </a:r>
            <a:r>
              <a:rPr lang="hu-HU" sz="4500" dirty="0" err="1" smtClean="0"/>
              <a:t>member</a:t>
            </a:r>
            <a:r>
              <a:rPr lang="hu-HU" sz="4500" dirty="0" smtClean="0"/>
              <a:t> of </a:t>
            </a:r>
            <a:r>
              <a:rPr lang="hu-HU" sz="4500" dirty="0" err="1" smtClean="0"/>
              <a:t>society</a:t>
            </a:r>
            <a:r>
              <a:rPr lang="hu-HU" sz="4500" dirty="0" smtClean="0"/>
              <a:t>, </a:t>
            </a:r>
            <a:r>
              <a:rPr lang="hu-HU" sz="4500" dirty="0" err="1" smtClean="0"/>
              <a:t>community</a:t>
            </a:r>
            <a:endParaRPr lang="hu-HU" sz="45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u-HU" sz="4500" dirty="0" err="1" smtClean="0"/>
              <a:t>There</a:t>
            </a:r>
            <a:r>
              <a:rPr lang="hu-HU" sz="4500" dirty="0" smtClean="0"/>
              <a:t> </a:t>
            </a:r>
            <a:r>
              <a:rPr lang="hu-HU" sz="4500" dirty="0" err="1" smtClean="0"/>
              <a:t>are</a:t>
            </a:r>
            <a:r>
              <a:rPr lang="hu-HU" sz="4500" dirty="0" smtClean="0"/>
              <a:t> </a:t>
            </a:r>
            <a:r>
              <a:rPr lang="hu-HU" sz="4500" b="1" i="1" dirty="0" smtClean="0"/>
              <a:t>2 </a:t>
            </a:r>
            <a:r>
              <a:rPr lang="hu-HU" sz="4500" b="1" i="1" dirty="0" err="1"/>
              <a:t>models</a:t>
            </a:r>
            <a:r>
              <a:rPr lang="hu-HU" sz="4500" b="1" i="1" dirty="0"/>
              <a:t> </a:t>
            </a:r>
            <a:r>
              <a:rPr lang="hu-HU" sz="4500" dirty="0"/>
              <a:t>of </a:t>
            </a:r>
            <a:r>
              <a:rPr lang="hu-HU" sz="4500" dirty="0" err="1" smtClean="0"/>
              <a:t>integration</a:t>
            </a:r>
            <a:r>
              <a:rPr lang="hu-HU" sz="4500" dirty="0" smtClean="0"/>
              <a:t>: </a:t>
            </a:r>
            <a:r>
              <a:rPr lang="hu-HU" sz="4500" dirty="0" err="1" smtClean="0"/>
              <a:t>secular</a:t>
            </a:r>
            <a:r>
              <a:rPr lang="hu-HU" sz="4500" dirty="0" smtClean="0"/>
              <a:t> </a:t>
            </a:r>
            <a:r>
              <a:rPr lang="hu-HU" sz="4500" dirty="0" err="1" smtClean="0"/>
              <a:t>model</a:t>
            </a:r>
            <a:r>
              <a:rPr lang="hu-HU" sz="4500" dirty="0" smtClean="0"/>
              <a:t> and </a:t>
            </a:r>
            <a:r>
              <a:rPr lang="hu-HU" sz="4500" dirty="0" err="1" smtClean="0"/>
              <a:t>religious</a:t>
            </a:r>
            <a:r>
              <a:rPr lang="hu-HU" sz="4500" dirty="0" smtClean="0"/>
              <a:t> </a:t>
            </a:r>
            <a:r>
              <a:rPr lang="hu-HU" sz="4500" dirty="0" err="1" smtClean="0"/>
              <a:t>model</a:t>
            </a:r>
            <a:r>
              <a:rPr lang="hu-HU" sz="4500" dirty="0" smtClean="0"/>
              <a:t> (L. Fosztó)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u-HU" sz="4500" dirty="0" smtClean="0"/>
              <a:t>EU and </a:t>
            </a:r>
            <a:r>
              <a:rPr lang="hu-HU" sz="4500" dirty="0" err="1" smtClean="0"/>
              <a:t>national</a:t>
            </a:r>
            <a:r>
              <a:rPr lang="hu-HU" sz="4500" dirty="0" smtClean="0"/>
              <a:t> </a:t>
            </a:r>
            <a:r>
              <a:rPr lang="hu-HU" sz="4500" dirty="0" err="1" smtClean="0"/>
              <a:t>level</a:t>
            </a:r>
            <a:r>
              <a:rPr lang="hu-HU" sz="4500" dirty="0" smtClean="0"/>
              <a:t> </a:t>
            </a:r>
            <a:r>
              <a:rPr lang="hu-HU" sz="4500" dirty="0" err="1" smtClean="0"/>
              <a:t>integration</a:t>
            </a:r>
            <a:r>
              <a:rPr lang="hu-HU" sz="4500" dirty="0" smtClean="0"/>
              <a:t> </a:t>
            </a:r>
            <a:r>
              <a:rPr lang="hu-HU" sz="4500" dirty="0" err="1" smtClean="0"/>
              <a:t>strategies</a:t>
            </a:r>
            <a:r>
              <a:rPr lang="hu-HU" sz="4500" dirty="0" smtClean="0"/>
              <a:t> </a:t>
            </a:r>
            <a:r>
              <a:rPr lang="hu-HU" sz="4500" dirty="0" err="1" smtClean="0"/>
              <a:t>tries</a:t>
            </a:r>
            <a:r>
              <a:rPr lang="hu-HU" sz="4500" dirty="0" smtClean="0"/>
              <a:t> </a:t>
            </a:r>
            <a:r>
              <a:rPr lang="hu-HU" sz="4500" dirty="0" err="1" smtClean="0"/>
              <a:t>to</a:t>
            </a:r>
            <a:r>
              <a:rPr lang="hu-HU" sz="4500" dirty="0" smtClean="0"/>
              <a:t> </a:t>
            </a:r>
            <a:r>
              <a:rPr lang="hu-HU" sz="4500" dirty="0" err="1" smtClean="0"/>
              <a:t>adopt</a:t>
            </a:r>
            <a:r>
              <a:rPr lang="hu-HU" sz="4500" dirty="0" smtClean="0"/>
              <a:t> </a:t>
            </a:r>
            <a:r>
              <a:rPr lang="hu-HU" sz="4500" dirty="0" err="1" smtClean="0"/>
              <a:t>secular</a:t>
            </a:r>
            <a:r>
              <a:rPr lang="hu-HU" sz="4500" dirty="0" smtClean="0"/>
              <a:t> </a:t>
            </a:r>
            <a:r>
              <a:rPr lang="hu-HU" sz="4500" dirty="0" err="1" smtClean="0"/>
              <a:t>model</a:t>
            </a:r>
            <a:r>
              <a:rPr lang="hu-HU" sz="4500" dirty="0" smtClean="0"/>
              <a:t> (</a:t>
            </a:r>
            <a:r>
              <a:rPr lang="hu-HU" sz="4500" dirty="0" err="1" smtClean="0"/>
              <a:t>fighting</a:t>
            </a:r>
            <a:r>
              <a:rPr lang="hu-HU" sz="4500" dirty="0" smtClean="0"/>
              <a:t> </a:t>
            </a:r>
            <a:r>
              <a:rPr lang="hu-HU" sz="4500" dirty="0" err="1" smtClean="0"/>
              <a:t>discrimation</a:t>
            </a:r>
            <a:r>
              <a:rPr lang="hu-HU" sz="4500" dirty="0" smtClean="0"/>
              <a:t>, </a:t>
            </a:r>
            <a:r>
              <a:rPr lang="hu-HU" sz="4500" dirty="0" err="1" smtClean="0"/>
              <a:t>improving</a:t>
            </a:r>
            <a:r>
              <a:rPr lang="hu-HU" sz="4500" dirty="0" smtClean="0"/>
              <a:t> </a:t>
            </a:r>
            <a:r>
              <a:rPr lang="hu-HU" sz="4500" dirty="0" err="1" smtClean="0"/>
              <a:t>social</a:t>
            </a:r>
            <a:r>
              <a:rPr lang="hu-HU" sz="4500" dirty="0" smtClean="0"/>
              <a:t> </a:t>
            </a:r>
            <a:r>
              <a:rPr lang="hu-HU" sz="4500" dirty="0" err="1" smtClean="0"/>
              <a:t>condition</a:t>
            </a:r>
            <a:r>
              <a:rPr lang="hu-HU" sz="4500" dirty="0" smtClean="0"/>
              <a:t>, </a:t>
            </a:r>
            <a:r>
              <a:rPr lang="hu-HU" sz="4500" dirty="0" err="1" smtClean="0"/>
              <a:t>providing</a:t>
            </a:r>
            <a:r>
              <a:rPr lang="hu-HU" sz="4500" dirty="0" smtClean="0"/>
              <a:t> </a:t>
            </a:r>
            <a:r>
              <a:rPr lang="hu-HU" sz="4500" dirty="0" err="1" smtClean="0"/>
              <a:t>empowerment</a:t>
            </a:r>
            <a:r>
              <a:rPr lang="hu-HU" sz="4500" dirty="0" smtClean="0"/>
              <a:t>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hu-HU" sz="4500" b="1" i="1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u-HU" sz="4500" b="1" i="1" dirty="0" err="1" smtClean="0"/>
              <a:t>Religious</a:t>
            </a:r>
            <a:r>
              <a:rPr lang="hu-HU" sz="4500" b="1" i="1" dirty="0" smtClean="0"/>
              <a:t>, </a:t>
            </a:r>
            <a:r>
              <a:rPr lang="hu-HU" sz="4500" b="1" i="1" dirty="0" err="1" smtClean="0"/>
              <a:t>conversion</a:t>
            </a:r>
            <a:r>
              <a:rPr lang="hu-HU" sz="4500" b="1" i="1" dirty="0" smtClean="0"/>
              <a:t> </a:t>
            </a:r>
            <a:r>
              <a:rPr lang="hu-HU" sz="4500" b="1" i="1" dirty="0" err="1" smtClean="0"/>
              <a:t>model</a:t>
            </a:r>
            <a:r>
              <a:rPr lang="hu-HU" sz="4500" dirty="0" smtClean="0"/>
              <a:t>:</a:t>
            </a:r>
          </a:p>
          <a:p>
            <a:pPr marL="742950" lvl="2" indent="-342900"/>
            <a:r>
              <a:rPr lang="hu-HU" sz="4500" dirty="0" err="1" smtClean="0"/>
              <a:t>Conversion</a:t>
            </a:r>
            <a:r>
              <a:rPr lang="hu-HU" sz="4500" dirty="0" smtClean="0"/>
              <a:t> </a:t>
            </a:r>
            <a:r>
              <a:rPr lang="hu-HU" sz="4500" dirty="0" err="1" smtClean="0"/>
              <a:t>narrative</a:t>
            </a:r>
            <a:r>
              <a:rPr lang="hu-HU" sz="4500" dirty="0" smtClean="0"/>
              <a:t> and </a:t>
            </a:r>
            <a:r>
              <a:rPr lang="hu-HU" sz="4500" dirty="0" err="1" smtClean="0"/>
              <a:t>born</a:t>
            </a:r>
            <a:r>
              <a:rPr lang="hu-HU" sz="4500" dirty="0" smtClean="0"/>
              <a:t> again </a:t>
            </a:r>
            <a:r>
              <a:rPr lang="hu-HU" sz="4500" dirty="0" err="1" smtClean="0"/>
              <a:t>personhood</a:t>
            </a:r>
            <a:endParaRPr lang="hu-HU" sz="4500" dirty="0" smtClean="0"/>
          </a:p>
          <a:p>
            <a:pPr marL="742950" lvl="2" indent="-342900"/>
            <a:r>
              <a:rPr lang="hu-HU" sz="4500" dirty="0" smtClean="0"/>
              <a:t>The </a:t>
            </a:r>
            <a:r>
              <a:rPr lang="hu-HU" sz="4500" dirty="0" err="1" smtClean="0"/>
              <a:t>transformed</a:t>
            </a:r>
            <a:r>
              <a:rPr lang="hu-HU" sz="4500" dirty="0" smtClean="0"/>
              <a:t> </a:t>
            </a:r>
            <a:r>
              <a:rPr lang="hu-HU" sz="4500" dirty="0" err="1" smtClean="0"/>
              <a:t>community</a:t>
            </a:r>
            <a:endParaRPr lang="hu-HU" sz="4500" dirty="0" smtClean="0"/>
          </a:p>
          <a:p>
            <a:pPr marL="742950" lvl="2" indent="-342900"/>
            <a:r>
              <a:rPr lang="hu-HU" sz="4500" dirty="0" err="1" smtClean="0"/>
              <a:t>Rituals</a:t>
            </a:r>
            <a:r>
              <a:rPr lang="hu-HU" sz="4500" dirty="0" smtClean="0"/>
              <a:t> </a:t>
            </a:r>
            <a:r>
              <a:rPr lang="en-US" sz="4500" dirty="0"/>
              <a:t>are mainly </a:t>
            </a:r>
            <a:r>
              <a:rPr lang="en-US" sz="4500" b="1" dirty="0"/>
              <a:t>focused inwards </a:t>
            </a:r>
            <a:r>
              <a:rPr lang="en-US" sz="4500" dirty="0"/>
              <a:t>to the internal transformation of individuals and the community </a:t>
            </a:r>
            <a:endParaRPr lang="hu-HU" sz="4500" dirty="0" smtClean="0"/>
          </a:p>
          <a:p>
            <a:pPr marL="742950" lvl="2" indent="-342900"/>
            <a:r>
              <a:rPr lang="hu-HU" sz="4500" dirty="0" err="1" smtClean="0"/>
              <a:t>Social</a:t>
            </a:r>
            <a:r>
              <a:rPr lang="hu-HU" sz="4500" dirty="0" smtClean="0"/>
              <a:t> </a:t>
            </a:r>
            <a:r>
              <a:rPr lang="hu-HU" sz="4500" dirty="0" err="1" smtClean="0"/>
              <a:t>consequences</a:t>
            </a:r>
            <a:endParaRPr lang="hu-HU" sz="4500" dirty="0" smtClean="0"/>
          </a:p>
          <a:p>
            <a:pPr marL="742950" lvl="2" indent="-342900"/>
            <a:endParaRPr lang="hu-HU" dirty="0" smtClean="0"/>
          </a:p>
          <a:p>
            <a:pPr marL="742950" lvl="2" indent="-342900"/>
            <a:endParaRPr lang="hu-HU" dirty="0"/>
          </a:p>
          <a:p>
            <a:pPr marL="742950" lvl="2" indent="-342900"/>
            <a:endParaRPr lang="hu-HU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u-HU" dirty="0" smtClean="0">
                <a:hlinkClick r:id="rId2"/>
              </a:rPr>
              <a:t>https://www.youtube.com/watch?v=7F16OUl-uno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7068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335213" y="2276475"/>
            <a:ext cx="4473575" cy="1662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Thank </a:t>
            </a:r>
            <a:r>
              <a:rPr lang="hu-HU" sz="2400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for </a:t>
            </a:r>
            <a:r>
              <a:rPr lang="hu-HU" sz="2400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our attention!</a:t>
            </a:r>
            <a:endParaRPr lang="hu-HU" sz="2400" b="1" dirty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defRPr/>
            </a:pPr>
            <a:endParaRPr lang="hu-HU" sz="2400" b="1" dirty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defRPr/>
            </a:pPr>
            <a:r>
              <a:rPr lang="hu-HU" b="1" dirty="0" err="1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pappz.attila</a:t>
            </a:r>
            <a:r>
              <a:rPr lang="hu-HU" b="1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@</a:t>
            </a:r>
            <a:r>
              <a:rPr lang="hu-HU" b="1" dirty="0" err="1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tk.mta.hu</a:t>
            </a:r>
            <a:endParaRPr lang="hu-HU" b="1" dirty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b="1" dirty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 err="1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kisebbsegkutato</a:t>
            </a:r>
            <a:r>
              <a:rPr lang="hu-HU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@</a:t>
            </a:r>
            <a:r>
              <a:rPr lang="hu-HU" b="1" dirty="0" err="1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tk.mta.hu</a:t>
            </a:r>
            <a:endParaRPr lang="hu-HU" b="1" dirty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11138" y="96838"/>
            <a:ext cx="8783637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  <a:cs typeface="Arial" charset="0"/>
              </a:rPr>
              <a:t>▐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  <a:latin typeface="Century Gothic"/>
                <a:cs typeface="Arial" charset="0"/>
              </a:rPr>
              <a:t> Attila Papp Z.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/>
                <a:cs typeface="Arial" charset="0"/>
              </a:rPr>
              <a:t>▐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Arial" charset="0"/>
              </a:rPr>
              <a:t> MTA TK KI</a:t>
            </a:r>
            <a:r>
              <a:rPr lang="en-GB" sz="1400" dirty="0">
                <a:solidFill>
                  <a:schemeClr val="accent3"/>
                </a:solidFill>
                <a:latin typeface="Century Gothic"/>
                <a:cs typeface="Arial" charset="0"/>
              </a:rPr>
              <a:t>▐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Arial" charset="0"/>
              </a:rPr>
              <a:t> 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Arial" charset="0"/>
              </a:rPr>
              <a:t>15 </a:t>
            </a:r>
            <a:r>
              <a:rPr lang="hu-HU" sz="1400" dirty="0" err="1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Arial" charset="0"/>
              </a:rPr>
              <a:t>July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Arial" charset="0"/>
              </a:rPr>
              <a:t> 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Arial" charset="0"/>
              </a:rPr>
              <a:t>2015</a:t>
            </a:r>
            <a:r>
              <a:rPr lang="en-GB" sz="1400" dirty="0">
                <a:solidFill>
                  <a:srgbClr val="CE791C"/>
                </a:solidFill>
                <a:latin typeface="Century Gothic"/>
                <a:cs typeface="Arial" charset="0"/>
              </a:rPr>
              <a:t>▐</a:t>
            </a:r>
            <a:endParaRPr lang="hu-HU" sz="1400" dirty="0">
              <a:solidFill>
                <a:srgbClr val="CE791C"/>
              </a:solidFill>
              <a:latin typeface="Segoe UI Light" panose="020B0502040204020203" pitchFamily="34" charset="0"/>
              <a:cs typeface="Arial" charset="0"/>
            </a:endParaRPr>
          </a:p>
        </p:txBody>
      </p:sp>
      <p:pic>
        <p:nvPicPr>
          <p:cNvPr id="36868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6092825"/>
            <a:ext cx="76200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51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New </a:t>
            </a:r>
            <a:r>
              <a:rPr lang="hu-HU" dirty="0" err="1" smtClean="0"/>
              <a:t>travellers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 descr="E:\MTAKI\konferencia\krakko_2015_jul_15\travel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50591"/>
            <a:ext cx="5426966" cy="344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47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hu-HU" dirty="0" err="1" smtClean="0"/>
              <a:t>Uncivilized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3" descr="E:\MTAKI\konferencia\krakko_2015_jul_15\mon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981075"/>
            <a:ext cx="735330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90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Áramlás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Áramlás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Áramlás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Áramlás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Áramlás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Áramlás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Áramlás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Áramlás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Áramlás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Áramlás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2291</TotalTime>
  <Words>2614</Words>
  <Application>Microsoft Office PowerPoint</Application>
  <PresentationFormat>Pokaz na ekranie (4:3)</PresentationFormat>
  <Paragraphs>444</Paragraphs>
  <Slides>78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78</vt:i4>
      </vt:variant>
    </vt:vector>
  </HeadingPairs>
  <TitlesOfParts>
    <vt:vector size="79" baseType="lpstr">
      <vt:lpstr>Office-téma</vt:lpstr>
      <vt:lpstr>Prezentacja programu PowerPoint</vt:lpstr>
      <vt:lpstr>Content</vt:lpstr>
      <vt:lpstr>Who is Roma?</vt:lpstr>
      <vt:lpstr>What is Roma or Who is a Gypsy?</vt:lpstr>
      <vt:lpstr>Romani flag  (created: 1933,  approved in 1971 – 1st World Romani Congress) blue: heavens; green: earth; spoked wheel: itinerants tradition</vt:lpstr>
      <vt:lpstr>Nomads, tent gypsies</vt:lpstr>
      <vt:lpstr>Travellers?</vt:lpstr>
      <vt:lpstr>New travellers?</vt:lpstr>
      <vt:lpstr>Uncivilized?</vt:lpstr>
      <vt:lpstr>Unintegrated in the socitey?</vt:lpstr>
      <vt:lpstr>Target of xenophobic attitudes</vt:lpstr>
      <vt:lpstr>Migrants in Europe?</vt:lpstr>
      <vt:lpstr>Prezentacja programu PowerPoint</vt:lpstr>
      <vt:lpstr>Prezentacja programu PowerPoint</vt:lpstr>
      <vt:lpstr>Living in poverty?</vt:lpstr>
      <vt:lpstr>Prezentacja programu PowerPoint</vt:lpstr>
      <vt:lpstr>Prezentacja programu PowerPoint</vt:lpstr>
      <vt:lpstr>Prezentacja programu PowerPoint</vt:lpstr>
      <vt:lpstr>Liberty, target of „white gaze”</vt:lpstr>
      <vt:lpstr>Roma body: the hidden desire</vt:lpstr>
      <vt:lpstr>Fortune-teller</vt:lpstr>
      <vt:lpstr>Dancer, Musicians</vt:lpstr>
      <vt:lpstr>Prezentacja programu PowerPoint</vt:lpstr>
      <vt:lpstr>They are „Us”</vt:lpstr>
      <vt:lpstr>Terminology</vt:lpstr>
      <vt:lpstr>Roma – as a term</vt:lpstr>
      <vt:lpstr>Origins, short history of Romani people</vt:lpstr>
      <vt:lpstr>Origins</vt:lpstr>
      <vt:lpstr>Migration</vt:lpstr>
      <vt:lpstr>The migration of the Romanies</vt:lpstr>
      <vt:lpstr>Early modern history</vt:lpstr>
      <vt:lpstr>Modern history</vt:lpstr>
      <vt:lpstr>World War II</vt:lpstr>
      <vt:lpstr>After WWII</vt:lpstr>
      <vt:lpstr>After collapse of communist regimes</vt:lpstr>
      <vt:lpstr>Data, facts about Roma and the „Roma question”</vt:lpstr>
      <vt:lpstr>Roma (Gypsy) categorization</vt:lpstr>
      <vt:lpstr>Questions on ethnic data</vt:lpstr>
      <vt:lpstr>Operationalization of ethnic identity</vt:lpstr>
      <vt:lpstr>Ethnic identity</vt:lpstr>
      <vt:lpstr>Roma population</vt:lpstr>
      <vt:lpstr>Distribution of Roma Population in Europe</vt:lpstr>
      <vt:lpstr>Prezentacja programu PowerPoint</vt:lpstr>
      <vt:lpstr>Prezentacja programu PowerPoint</vt:lpstr>
      <vt:lpstr>Approaches of Roma question</vt:lpstr>
      <vt:lpstr>Historical point of view </vt:lpstr>
      <vt:lpstr>Social situation perspective</vt:lpstr>
      <vt:lpstr>Cultural point of view</vt:lpstr>
      <vt:lpstr>Prezentacja programu PowerPoint</vt:lpstr>
      <vt:lpstr>Elements of culture of poverty  (ghetto) </vt:lpstr>
      <vt:lpstr>Elements of culture of poverty among Roma (in Hungary)</vt:lpstr>
      <vt:lpstr>Representation of Roma in Art and Fiction</vt:lpstr>
      <vt:lpstr>ROMA IN HUNGARY</vt:lpstr>
      <vt:lpstr>Roma in Hungary</vt:lpstr>
      <vt:lpstr> Roma population as linguistic groups </vt:lpstr>
      <vt:lpstr>Roma population as linguistic groups (István Kemény, 1971)</vt:lpstr>
      <vt:lpstr>Roma/Gypsy Groups in Hungary</vt:lpstr>
      <vt:lpstr>Prezentacja programu PowerPoint</vt:lpstr>
      <vt:lpstr>Distribution of Gypsies according to mother tongues</vt:lpstr>
      <vt:lpstr>Explanation of linguistic assimilation</vt:lpstr>
      <vt:lpstr> Ethnographical and Cultural Antropological aspects </vt:lpstr>
      <vt:lpstr> Why is important the Roma education issue in HU? – question of integration </vt:lpstr>
      <vt:lpstr>The rate of Roma students in Hungarian school system (1969-2009) – ISCED 2</vt:lpstr>
      <vt:lpstr> Estimated rate of Roma children by county (2008/09)  </vt:lpstr>
      <vt:lpstr>Equity in education (OECD)</vt:lpstr>
      <vt:lpstr>Education of Roma pupils in Hungarian school system</vt:lpstr>
      <vt:lpstr>Variance in student performance between schools (PISA 2009)</vt:lpstr>
      <vt:lpstr>Measuring integration – national perspective</vt:lpstr>
      <vt:lpstr>Prezentacja programu PowerPoint</vt:lpstr>
      <vt:lpstr>Influencing factors of reading competencies</vt:lpstr>
      <vt:lpstr>Types of Segregation</vt:lpstr>
      <vt:lpstr>Segregated schools: homogeneous school composition</vt:lpstr>
      <vt:lpstr>European perspective</vt:lpstr>
      <vt:lpstr>EU Framework for National Roma Integration Strategies up to 2020</vt:lpstr>
      <vt:lpstr>EU NRSI</vt:lpstr>
      <vt:lpstr>EU NRSI</vt:lpstr>
      <vt:lpstr>Conclusions, final messages 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Papp Z. Attila</dc:creator>
  <cp:lastModifiedBy>user</cp:lastModifiedBy>
  <cp:revision>104</cp:revision>
  <dcterms:created xsi:type="dcterms:W3CDTF">2015-07-11T05:08:19Z</dcterms:created>
  <dcterms:modified xsi:type="dcterms:W3CDTF">2015-07-24T11:35:29Z</dcterms:modified>
</cp:coreProperties>
</file>